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0"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102" y="-6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GB"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CF8E80D8-7BA2-4864-A318-866A916F1037}" type="datetimeFigureOut">
              <a:rPr lang="en-US"/>
              <a:pPr>
                <a:defRPr/>
              </a:pPr>
              <a:t>10/10/2017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7552683-7666-4C5A-B761-52E555B093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5438E4E-E69A-43E6-833A-C72103E8062E}" type="datetimeFigureOut">
              <a:rPr lang="en-US"/>
              <a:pPr>
                <a:defRPr/>
              </a:pPr>
              <a:t>10/10/2017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B538287-570E-44A6-8C5D-91ECB98548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4B55936-DCEB-4F58-BD1A-8A25C92E726B}" type="datetimeFigureOut">
              <a:rPr lang="en-US"/>
              <a:pPr>
                <a:defRPr/>
              </a:pPr>
              <a:t>10/10/2017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BC4640A-F311-4031-B8FB-9695ECBDE2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6C403E-C852-4AA2-9333-53DFBD2D6CED}" type="datetimeFigureOut">
              <a:rPr lang="en-US"/>
              <a:pPr>
                <a:defRPr/>
              </a:pPr>
              <a:t>10/10/2017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8B73EB6-426A-499F-9AC2-2207A68906A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GB"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93AE2D-51CD-41BE-AFBC-CFAC138F5ABE}" type="datetimeFigureOut">
              <a:rPr lang="en-US"/>
              <a:pPr>
                <a:defRPr/>
              </a:pPr>
              <a:t>10/10/2017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6B0C3E-3022-470C-9601-4CF72A964F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2D8F82A-CD49-4839-AC12-574C08FE1260}" type="datetimeFigureOut">
              <a:rPr lang="en-US"/>
              <a:pPr>
                <a:defRPr/>
              </a:pPr>
              <a:t>10/10/2017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62130B7-2799-47D8-A63F-5B3372A174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GB"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95ABE4D-3ABE-4AB1-9667-BE917EC1C270}" type="datetimeFigureOut">
              <a:rPr lang="en-US"/>
              <a:pPr>
                <a:defRPr/>
              </a:pPr>
              <a:t>10/10/2017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D9E6352-836B-4234-A7FE-EE29EC7E60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D2B0446-0095-4DC2-8D3D-FBF2DAFBC8DE}" type="datetimeFigureOut">
              <a:rPr lang="en-US"/>
              <a:pPr>
                <a:defRPr/>
              </a:pPr>
              <a:t>10/10/2017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9D79BB9-7FA4-44E7-A06B-C3FA6AF1B0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5353ECA-66D7-47CC-9240-F8EAAEA808F7}" type="datetimeFigureOut">
              <a:rPr lang="en-US"/>
              <a:pPr>
                <a:defRPr/>
              </a:pPr>
              <a:t>10/10/2017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2A64B8A-64F4-4612-8A27-51B77D8969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GB"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GB"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C52DFD9-1424-4E4F-8F54-A949C3FA874E}" type="datetimeFigureOut">
              <a:rPr lang="en-US"/>
              <a:pPr>
                <a:defRPr/>
              </a:pPr>
              <a:t>10/10/2017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56BF1C4-A138-4245-842A-16A8747079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GB"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GB"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C8135B7-4D19-463B-884E-AD8DDD9D6FFA}" type="datetimeFigureOut">
              <a:rPr lang="en-US"/>
              <a:pPr>
                <a:defRPr/>
              </a:pPr>
              <a:t>10/10/2017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52F1F1B-AB49-4751-AC41-03DFBDEE75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GB"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A20FD41-6828-4431-A29A-EFF972C35EDA}" type="datetimeFigureOut">
              <a:rPr lang="en-US"/>
              <a:pPr>
                <a:defRPr/>
              </a:pPr>
              <a:t>10/10/2017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B9806327-8490-4D1A-AB8D-508A9A2CDF3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4" r:id="rId1"/>
    <p:sldLayoutId id="2147483703" r:id="rId2"/>
    <p:sldLayoutId id="2147483705"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t>Shots and angles for a thriller/horror film</a:t>
            </a:r>
            <a:endParaRPr lang="en-US" dirty="0"/>
          </a:p>
        </p:txBody>
      </p:sp>
      <p:pic>
        <p:nvPicPr>
          <p:cNvPr id="13315" name="Picture 3"/>
          <p:cNvPicPr>
            <a:picLocks noChangeAspect="1"/>
          </p:cNvPicPr>
          <p:nvPr/>
        </p:nvPicPr>
        <p:blipFill>
          <a:blip r:embed="rId2"/>
          <a:srcRect/>
          <a:stretch>
            <a:fillRect/>
          </a:stretch>
        </p:blipFill>
        <p:spPr bwMode="auto">
          <a:xfrm>
            <a:off x="6740525" y="3333750"/>
            <a:ext cx="2063750" cy="33512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Zoom </a:t>
            </a:r>
            <a:endParaRPr lang="en-US" dirty="0"/>
          </a:p>
        </p:txBody>
      </p:sp>
      <p:sp>
        <p:nvSpPr>
          <p:cNvPr id="23554" name="Content Placeholder 2"/>
          <p:cNvSpPr>
            <a:spLocks noGrp="1"/>
          </p:cNvSpPr>
          <p:nvPr>
            <p:ph idx="1"/>
          </p:nvPr>
        </p:nvSpPr>
        <p:spPr>
          <a:xfrm>
            <a:off x="457200" y="1428750"/>
            <a:ext cx="8229600" cy="4708525"/>
          </a:xfrm>
        </p:spPr>
        <p:txBody>
          <a:bodyPr/>
          <a:lstStyle/>
          <a:p>
            <a:r>
              <a:rPr lang="en-US" smtClean="0"/>
              <a:t>This adds to the dramatic effect and creates element of suspense and fear as you don’t know what you are going to see next. It could also be used to zoom into something gory or gruesome. One other use could be that you zoom into see something you wouldn’t of spotted before like a supernatural being. </a:t>
            </a:r>
          </a:p>
        </p:txBody>
      </p:sp>
      <p:pic>
        <p:nvPicPr>
          <p:cNvPr id="23555" name="Picture 3"/>
          <p:cNvPicPr>
            <a:picLocks noChangeAspect="1"/>
          </p:cNvPicPr>
          <p:nvPr/>
        </p:nvPicPr>
        <p:blipFill>
          <a:blip r:embed="rId2"/>
          <a:srcRect/>
          <a:stretch>
            <a:fillRect/>
          </a:stretch>
        </p:blipFill>
        <p:spPr bwMode="auto">
          <a:xfrm>
            <a:off x="2711450" y="4521200"/>
            <a:ext cx="3721100" cy="2184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Over the shoulder shot</a:t>
            </a:r>
            <a:endParaRPr lang="en-US" dirty="0"/>
          </a:p>
        </p:txBody>
      </p:sp>
      <p:sp>
        <p:nvSpPr>
          <p:cNvPr id="24578" name="Content Placeholder 2"/>
          <p:cNvSpPr>
            <a:spLocks noGrp="1"/>
          </p:cNvSpPr>
          <p:nvPr>
            <p:ph idx="1"/>
          </p:nvPr>
        </p:nvSpPr>
        <p:spPr>
          <a:xfrm>
            <a:off x="457200" y="1428750"/>
            <a:ext cx="8229600" cy="4708525"/>
          </a:xfrm>
        </p:spPr>
        <p:txBody>
          <a:bodyPr/>
          <a:lstStyle/>
          <a:p>
            <a:r>
              <a:rPr lang="en-US" smtClean="0"/>
              <a:t>This is one of the best shots to build tension. This is used a lot in horrors and thrillers to add suspense, and is used especially around mirrors and reflections so the audience can see what's happening as soon as the character does. This is used a lot to show a figure stood behind a victim. </a:t>
            </a:r>
          </a:p>
        </p:txBody>
      </p:sp>
      <p:pic>
        <p:nvPicPr>
          <p:cNvPr id="24579" name="Picture 3"/>
          <p:cNvPicPr>
            <a:picLocks noChangeAspect="1"/>
          </p:cNvPicPr>
          <p:nvPr/>
        </p:nvPicPr>
        <p:blipFill>
          <a:blip r:embed="rId2"/>
          <a:srcRect/>
          <a:stretch>
            <a:fillRect/>
          </a:stretch>
        </p:blipFill>
        <p:spPr bwMode="auto">
          <a:xfrm>
            <a:off x="2470150" y="4535488"/>
            <a:ext cx="3860800" cy="2108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Reverse</a:t>
            </a:r>
            <a:endParaRPr lang="en-US" dirty="0"/>
          </a:p>
        </p:txBody>
      </p:sp>
      <p:sp>
        <p:nvSpPr>
          <p:cNvPr id="17410" name="Content Placeholder 2"/>
          <p:cNvSpPr>
            <a:spLocks noGrp="1"/>
          </p:cNvSpPr>
          <p:nvPr>
            <p:ph idx="1"/>
          </p:nvPr>
        </p:nvSpPr>
        <p:spPr/>
        <p:txBody>
          <a:bodyPr/>
          <a:lstStyle/>
          <a:p>
            <a:r>
              <a:rPr lang="en-US" smtClean="0"/>
              <a:t>This type of shot could also be very effective in thrillers and horrors as it could show consequences of actions and what would happen if you went back in time. It shows a character undergoing realization and the suspense is built up. Its also a great way to signify flash backs. </a:t>
            </a:r>
          </a:p>
        </p:txBody>
      </p:sp>
      <p:pic>
        <p:nvPicPr>
          <p:cNvPr id="17411" name="Picture 3"/>
          <p:cNvPicPr>
            <a:picLocks noChangeAspect="1"/>
          </p:cNvPicPr>
          <p:nvPr/>
        </p:nvPicPr>
        <p:blipFill>
          <a:blip r:embed="rId2"/>
          <a:srcRect/>
          <a:stretch>
            <a:fillRect/>
          </a:stretch>
        </p:blipFill>
        <p:spPr bwMode="auto">
          <a:xfrm>
            <a:off x="5392738" y="4497388"/>
            <a:ext cx="2068512" cy="2070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Bird eye/high angle</a:t>
            </a:r>
            <a:endParaRPr lang="en-US" dirty="0"/>
          </a:p>
        </p:txBody>
      </p:sp>
      <p:sp>
        <p:nvSpPr>
          <p:cNvPr id="14338" name="Content Placeholder 2"/>
          <p:cNvSpPr>
            <a:spLocks noGrp="1"/>
          </p:cNvSpPr>
          <p:nvPr>
            <p:ph idx="1"/>
          </p:nvPr>
        </p:nvSpPr>
        <p:spPr/>
        <p:txBody>
          <a:bodyPr/>
          <a:lstStyle/>
          <a:p>
            <a:r>
              <a:rPr lang="en-US" smtClean="0"/>
              <a:t>These kinds of shots are used in horrors and thrillers to make the figure or object that is being looked down on seem completely powerless and vulnerable. </a:t>
            </a:r>
          </a:p>
        </p:txBody>
      </p:sp>
      <p:pic>
        <p:nvPicPr>
          <p:cNvPr id="14339" name="Picture 3"/>
          <p:cNvPicPr>
            <a:picLocks noChangeAspect="1"/>
          </p:cNvPicPr>
          <p:nvPr/>
        </p:nvPicPr>
        <p:blipFill>
          <a:blip r:embed="rId2"/>
          <a:srcRect/>
          <a:stretch>
            <a:fillRect/>
          </a:stretch>
        </p:blipFill>
        <p:spPr bwMode="auto">
          <a:xfrm>
            <a:off x="2582863" y="3878263"/>
            <a:ext cx="3606800" cy="2247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Close up</a:t>
            </a:r>
            <a:endParaRPr lang="en-US" dirty="0"/>
          </a:p>
        </p:txBody>
      </p:sp>
      <p:sp>
        <p:nvSpPr>
          <p:cNvPr id="15362" name="Content Placeholder 2"/>
          <p:cNvSpPr>
            <a:spLocks noGrp="1"/>
          </p:cNvSpPr>
          <p:nvPr>
            <p:ph idx="1"/>
          </p:nvPr>
        </p:nvSpPr>
        <p:spPr/>
        <p:txBody>
          <a:bodyPr/>
          <a:lstStyle/>
          <a:p>
            <a:r>
              <a:rPr lang="en-US" smtClean="0"/>
              <a:t>Close up’s in these types of genres are used to see reactions on the actor/actresses face. This is the shot that shows the most emotion from the characters. It is also used to capture detail in an important scene. </a:t>
            </a:r>
          </a:p>
        </p:txBody>
      </p:sp>
      <p:pic>
        <p:nvPicPr>
          <p:cNvPr id="15363" name="Picture 3"/>
          <p:cNvPicPr>
            <a:picLocks noChangeAspect="1"/>
          </p:cNvPicPr>
          <p:nvPr/>
        </p:nvPicPr>
        <p:blipFill>
          <a:blip r:embed="rId2"/>
          <a:srcRect/>
          <a:stretch>
            <a:fillRect/>
          </a:stretch>
        </p:blipFill>
        <p:spPr bwMode="auto">
          <a:xfrm>
            <a:off x="2876550" y="4152900"/>
            <a:ext cx="3390900" cy="24003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Tracking or panning shot</a:t>
            </a:r>
            <a:endParaRPr lang="en-US" dirty="0"/>
          </a:p>
        </p:txBody>
      </p:sp>
      <p:sp>
        <p:nvSpPr>
          <p:cNvPr id="16386" name="Content Placeholder 2"/>
          <p:cNvSpPr>
            <a:spLocks noGrp="1"/>
          </p:cNvSpPr>
          <p:nvPr>
            <p:ph idx="1"/>
          </p:nvPr>
        </p:nvSpPr>
        <p:spPr/>
        <p:txBody>
          <a:bodyPr/>
          <a:lstStyle/>
          <a:p>
            <a:r>
              <a:rPr lang="en-US" sz="2600" smtClean="0"/>
              <a:t>These shots connotes movement. This is used very effectively in horror and thriller films to make out a character is being followed or watched. It also could establish a scene so the audience can see the full view. Another great use is as the camera is moving the suspense builds up as you don’t know what could be shown next. </a:t>
            </a:r>
          </a:p>
        </p:txBody>
      </p:sp>
      <p:pic>
        <p:nvPicPr>
          <p:cNvPr id="16387" name="Picture 3"/>
          <p:cNvPicPr>
            <a:picLocks noChangeAspect="1"/>
          </p:cNvPicPr>
          <p:nvPr/>
        </p:nvPicPr>
        <p:blipFill>
          <a:blip r:embed="rId2"/>
          <a:srcRect/>
          <a:stretch>
            <a:fillRect/>
          </a:stretch>
        </p:blipFill>
        <p:spPr bwMode="auto">
          <a:xfrm>
            <a:off x="5245100" y="4217988"/>
            <a:ext cx="3441700" cy="2362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Tilted angle</a:t>
            </a:r>
            <a:endParaRPr lang="en-US" dirty="0"/>
          </a:p>
        </p:txBody>
      </p:sp>
      <p:sp>
        <p:nvSpPr>
          <p:cNvPr id="3" name="Content Placeholder 2"/>
          <p:cNvSpPr>
            <a:spLocks noGrp="1"/>
          </p:cNvSpPr>
          <p:nvPr>
            <p:ph idx="1"/>
          </p:nvPr>
        </p:nvSpPr>
        <p:spPr>
          <a:xfrm>
            <a:off x="457200" y="1600200"/>
            <a:ext cx="5932488" cy="4708525"/>
          </a:xfrm>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t>Tilt shots add a lot of dramatic tension to shots, and could simplify a supernatural being, for example, pushing or moving the camera. Its also a great way to get a different shot of an incident across to the audience. </a:t>
            </a:r>
          </a:p>
          <a:p>
            <a:pPr marL="548640" indent="-411480" fontAlgn="auto">
              <a:spcAft>
                <a:spcPts val="0"/>
              </a:spcAft>
              <a:buClr>
                <a:schemeClr val="tx1">
                  <a:shade val="95000"/>
                </a:schemeClr>
              </a:buClr>
              <a:buFont typeface="Wingdings 2"/>
              <a:buChar char=""/>
              <a:defRPr/>
            </a:pPr>
            <a:r>
              <a:rPr lang="en-US" dirty="0" smtClean="0"/>
              <a:t>Another great use for a tilt shot is to act as though the camera is a victim on the floor, and you are seeing what they are seeing. </a:t>
            </a:r>
            <a:endParaRPr lang="en-US" dirty="0"/>
          </a:p>
        </p:txBody>
      </p:sp>
      <p:pic>
        <p:nvPicPr>
          <p:cNvPr id="18435" name="Picture 3"/>
          <p:cNvPicPr>
            <a:picLocks noChangeAspect="1"/>
          </p:cNvPicPr>
          <p:nvPr/>
        </p:nvPicPr>
        <p:blipFill>
          <a:blip r:embed="rId2"/>
          <a:srcRect/>
          <a:stretch>
            <a:fillRect/>
          </a:stretch>
        </p:blipFill>
        <p:spPr bwMode="auto">
          <a:xfrm>
            <a:off x="6540500" y="2176463"/>
            <a:ext cx="2413000" cy="337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Extreme long shot or long shot</a:t>
            </a:r>
            <a:endParaRPr lang="en-US" dirty="0"/>
          </a:p>
        </p:txBody>
      </p:sp>
      <p:sp>
        <p:nvSpPr>
          <p:cNvPr id="19458" name="Content Placeholder 2"/>
          <p:cNvSpPr>
            <a:spLocks noGrp="1"/>
          </p:cNvSpPr>
          <p:nvPr>
            <p:ph idx="1"/>
          </p:nvPr>
        </p:nvSpPr>
        <p:spPr/>
        <p:txBody>
          <a:bodyPr/>
          <a:lstStyle/>
          <a:p>
            <a:r>
              <a:rPr lang="en-US" smtClean="0"/>
              <a:t>This is a great scene to use to establish horror or thriller movies. This shot could put into perspective how deserted and town is</a:t>
            </a:r>
          </a:p>
        </p:txBody>
      </p:sp>
      <p:pic>
        <p:nvPicPr>
          <p:cNvPr id="19459" name="Picture 3"/>
          <p:cNvPicPr>
            <a:picLocks noChangeAspect="1"/>
          </p:cNvPicPr>
          <p:nvPr/>
        </p:nvPicPr>
        <p:blipFill>
          <a:blip r:embed="rId2"/>
          <a:srcRect/>
          <a:stretch>
            <a:fillRect/>
          </a:stretch>
        </p:blipFill>
        <p:spPr bwMode="auto">
          <a:xfrm>
            <a:off x="2593975" y="3429000"/>
            <a:ext cx="3797300" cy="21463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Low angles</a:t>
            </a:r>
            <a:endParaRPr lang="en-US" dirty="0"/>
          </a:p>
        </p:txBody>
      </p:sp>
      <p:sp>
        <p:nvSpPr>
          <p:cNvPr id="20482" name="Content Placeholder 2"/>
          <p:cNvSpPr>
            <a:spLocks noGrp="1"/>
          </p:cNvSpPr>
          <p:nvPr>
            <p:ph idx="1"/>
          </p:nvPr>
        </p:nvSpPr>
        <p:spPr/>
        <p:txBody>
          <a:bodyPr/>
          <a:lstStyle/>
          <a:p>
            <a:r>
              <a:rPr lang="en-US" smtClean="0"/>
              <a:t>Low angle shots are very powerful in the way they can emphasize just how scary or intimidating a villain is. This could make you as the audience as well as the actors/actresses in the film feel weak and insignificant. </a:t>
            </a:r>
          </a:p>
        </p:txBody>
      </p:sp>
      <p:pic>
        <p:nvPicPr>
          <p:cNvPr id="20483" name="Picture 3"/>
          <p:cNvPicPr>
            <a:picLocks noChangeAspect="1"/>
          </p:cNvPicPr>
          <p:nvPr/>
        </p:nvPicPr>
        <p:blipFill>
          <a:blip r:embed="rId2"/>
          <a:srcRect/>
          <a:stretch>
            <a:fillRect/>
          </a:stretch>
        </p:blipFill>
        <p:spPr bwMode="auto">
          <a:xfrm>
            <a:off x="2667000" y="4175125"/>
            <a:ext cx="3810000" cy="2133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Hand held camera shot</a:t>
            </a:r>
            <a:endParaRPr lang="en-US" dirty="0"/>
          </a:p>
        </p:txBody>
      </p:sp>
      <p:sp>
        <p:nvSpPr>
          <p:cNvPr id="21506" name="Content Placeholder 2"/>
          <p:cNvSpPr>
            <a:spLocks noGrp="1"/>
          </p:cNvSpPr>
          <p:nvPr>
            <p:ph idx="1"/>
          </p:nvPr>
        </p:nvSpPr>
        <p:spPr/>
        <p:txBody>
          <a:bodyPr/>
          <a:lstStyle/>
          <a:p>
            <a:r>
              <a:rPr lang="en-US" smtClean="0"/>
              <a:t>This is use very often in horror/thriller films to add a sense of reality. It makes the audience feel involved and adds to the horror of the scene as you feel like you are there. </a:t>
            </a:r>
          </a:p>
        </p:txBody>
      </p:sp>
      <p:pic>
        <p:nvPicPr>
          <p:cNvPr id="21507" name="Picture 3"/>
          <p:cNvPicPr>
            <a:picLocks noChangeAspect="1"/>
          </p:cNvPicPr>
          <p:nvPr/>
        </p:nvPicPr>
        <p:blipFill>
          <a:blip r:embed="rId2"/>
          <a:srcRect/>
          <a:stretch>
            <a:fillRect/>
          </a:stretch>
        </p:blipFill>
        <p:spPr bwMode="auto">
          <a:xfrm>
            <a:off x="2597150" y="3975100"/>
            <a:ext cx="3949700" cy="2057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Point of view shot</a:t>
            </a:r>
            <a:endParaRPr lang="en-US" dirty="0"/>
          </a:p>
        </p:txBody>
      </p:sp>
      <p:sp>
        <p:nvSpPr>
          <p:cNvPr id="22530" name="Content Placeholder 2"/>
          <p:cNvSpPr>
            <a:spLocks noGrp="1"/>
          </p:cNvSpPr>
          <p:nvPr>
            <p:ph idx="1"/>
          </p:nvPr>
        </p:nvSpPr>
        <p:spPr/>
        <p:txBody>
          <a:bodyPr/>
          <a:lstStyle/>
          <a:p>
            <a:r>
              <a:rPr lang="en-US" smtClean="0"/>
              <a:t>This shot is taken from the point of view of the character. This is when the audience is able to see the film through the eyes of one character. This is popular in these types of movies as the audience becomes emotionally attached and more scared as the gun could be directly point at them for example. </a:t>
            </a:r>
          </a:p>
        </p:txBody>
      </p:sp>
      <p:pic>
        <p:nvPicPr>
          <p:cNvPr id="22531" name="Picture 3"/>
          <p:cNvPicPr>
            <a:picLocks noChangeAspect="1"/>
          </p:cNvPicPr>
          <p:nvPr/>
        </p:nvPicPr>
        <p:blipFill>
          <a:blip r:embed="rId2"/>
          <a:srcRect/>
          <a:stretch>
            <a:fillRect/>
          </a:stretch>
        </p:blipFill>
        <p:spPr bwMode="auto">
          <a:xfrm>
            <a:off x="4927600" y="4297363"/>
            <a:ext cx="3441700" cy="23622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106</TotalTime>
  <Words>512</Words>
  <Application>Microsoft Macintosh PowerPoint</Application>
  <PresentationFormat>On-screen Show (4:3)</PresentationFormat>
  <Paragraphs>12</Paragraphs>
  <Slides>12</Slides>
  <Notes>0</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12</vt:i4>
      </vt:variant>
    </vt:vector>
  </HeadingPairs>
  <TitlesOfParts>
    <vt:vector size="21" baseType="lpstr">
      <vt:lpstr>Book Antiqua</vt:lpstr>
      <vt:lpstr>Arial</vt:lpstr>
      <vt:lpstr>Lucida Sans</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Shots and angles for a thriller/horror film</dc:title>
  <dc:creator>Jonathan Wilson</dc:creator>
  <cp:lastModifiedBy>Andrew</cp:lastModifiedBy>
  <cp:revision>2</cp:revision>
  <dcterms:created xsi:type="dcterms:W3CDTF">2013-12-07T12:47:29Z</dcterms:created>
  <dcterms:modified xsi:type="dcterms:W3CDTF">2017-10-10T09:52:17Z</dcterms:modified>
</cp:coreProperties>
</file>