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1" r:id="rId4"/>
    <p:sldId id="265" r:id="rId5"/>
    <p:sldId id="266" r:id="rId6"/>
    <p:sldId id="270" r:id="rId7"/>
    <p:sldId id="264" r:id="rId8"/>
    <p:sldId id="260" r:id="rId9"/>
    <p:sldId id="269" r:id="rId10"/>
    <p:sldId id="262" r:id="rId11"/>
    <p:sldId id="263"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71" autoAdjust="0"/>
  </p:normalViewPr>
  <p:slideViewPr>
    <p:cSldViewPr>
      <p:cViewPr varScale="1">
        <p:scale>
          <a:sx n="66" d="100"/>
          <a:sy n="66" d="100"/>
        </p:scale>
        <p:origin x="-5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ltLang="zh-CN" smtClean="0"/>
              <a:t>Click to edit Master title style</a:t>
            </a:r>
            <a:endParaRPr kumimoji="0" lang="en-US"/>
          </a:p>
        </p:txBody>
      </p:sp>
      <p:sp>
        <p:nvSpPr>
          <p:cNvPr id="28" name="Date Placeholder 27"/>
          <p:cNvSpPr>
            <a:spLocks noGrp="1"/>
          </p:cNvSpPr>
          <p:nvPr>
            <p:ph type="dt" sz="half" idx="10"/>
          </p:nvPr>
        </p:nvSpPr>
        <p:spPr/>
        <p:txBody>
          <a:bodyPr/>
          <a:lstStyle/>
          <a:p>
            <a:fld id="{352F645E-5AD6-44DC-BB44-ACB60A604207}" type="datetimeFigureOut">
              <a:rPr lang="zh-CN" altLang="en-US" smtClean="0"/>
              <a:t>2013/10/15</a:t>
            </a:fld>
            <a:endParaRPr lang="zh-CN" altLang="en-US"/>
          </a:p>
        </p:txBody>
      </p:sp>
      <p:sp>
        <p:nvSpPr>
          <p:cNvPr id="17" name="Footer Placeholder 16"/>
          <p:cNvSpPr>
            <a:spLocks noGrp="1"/>
          </p:cNvSpPr>
          <p:nvPr>
            <p:ph type="ftr" sz="quarter" idx="11"/>
          </p:nvPr>
        </p:nvSpPr>
        <p:spPr/>
        <p:txBody>
          <a:bodyPr/>
          <a:lstStyle/>
          <a:p>
            <a:endParaRPr lang="zh-CN" altLang="en-US"/>
          </a:p>
        </p:txBody>
      </p:sp>
      <p:sp>
        <p:nvSpPr>
          <p:cNvPr id="29" name="Slide Number Placeholder 28"/>
          <p:cNvSpPr>
            <a:spLocks noGrp="1"/>
          </p:cNvSpPr>
          <p:nvPr>
            <p:ph type="sldNum" sz="quarter" idx="12"/>
          </p:nvPr>
        </p:nvSpPr>
        <p:spPr/>
        <p:txBody>
          <a:bodyPr/>
          <a:lstStyle/>
          <a:p>
            <a:fld id="{28512AC8-BD04-4A0C-9488-23AD7E59B8F3}" type="slidenum">
              <a:rPr lang="zh-CN" altLang="en-US" smtClean="0"/>
              <a:t>‹#›</a:t>
            </a:fld>
            <a:endParaRPr lang="zh-CN" alt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ltLang="zh-CN"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zh-CN"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Date Placeholder 3"/>
          <p:cNvSpPr>
            <a:spLocks noGrp="1"/>
          </p:cNvSpPr>
          <p:nvPr>
            <p:ph type="dt" sz="half" idx="10"/>
          </p:nvPr>
        </p:nvSpPr>
        <p:spPr/>
        <p:txBody>
          <a:bodyPr/>
          <a:lstStyle/>
          <a:p>
            <a:fld id="{352F645E-5AD6-44DC-BB44-ACB60A604207}" type="datetimeFigureOut">
              <a:rPr lang="zh-CN" altLang="en-US" smtClean="0"/>
              <a:t>2013/10/15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8512AC8-BD04-4A0C-9488-23AD7E59B8F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ltLang="zh-CN"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Date Placeholder 3"/>
          <p:cNvSpPr>
            <a:spLocks noGrp="1"/>
          </p:cNvSpPr>
          <p:nvPr>
            <p:ph type="dt" sz="half" idx="10"/>
          </p:nvPr>
        </p:nvSpPr>
        <p:spPr/>
        <p:txBody>
          <a:bodyPr/>
          <a:lstStyle/>
          <a:p>
            <a:fld id="{352F645E-5AD6-44DC-BB44-ACB60A604207}" type="datetimeFigureOut">
              <a:rPr lang="zh-CN" altLang="en-US" smtClean="0"/>
              <a:t>2013/10/15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8512AC8-BD04-4A0C-9488-23AD7E59B8F3}"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zh-CN"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Date Placeholder 3"/>
          <p:cNvSpPr>
            <a:spLocks noGrp="1"/>
          </p:cNvSpPr>
          <p:nvPr>
            <p:ph type="dt" sz="half" idx="10"/>
          </p:nvPr>
        </p:nvSpPr>
        <p:spPr/>
        <p:txBody>
          <a:bodyPr/>
          <a:lstStyle/>
          <a:p>
            <a:fld id="{352F645E-5AD6-44DC-BB44-ACB60A604207}" type="datetimeFigureOut">
              <a:rPr lang="zh-CN" altLang="en-US" smtClean="0"/>
              <a:t>2013/10/15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8512AC8-BD04-4A0C-9488-23AD7E59B8F3}"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ltLang="zh-CN"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ltLang="zh-CN" smtClean="0"/>
              <a:t>Click to edit Master text styles</a:t>
            </a:r>
          </a:p>
        </p:txBody>
      </p:sp>
      <p:sp>
        <p:nvSpPr>
          <p:cNvPr id="4" name="Date Placeholder 3"/>
          <p:cNvSpPr>
            <a:spLocks noGrp="1"/>
          </p:cNvSpPr>
          <p:nvPr>
            <p:ph type="dt" sz="half" idx="10"/>
          </p:nvPr>
        </p:nvSpPr>
        <p:spPr/>
        <p:txBody>
          <a:bodyPr/>
          <a:lstStyle/>
          <a:p>
            <a:fld id="{352F645E-5AD6-44DC-BB44-ACB60A604207}" type="datetimeFigureOut">
              <a:rPr lang="zh-CN" altLang="en-US" smtClean="0"/>
              <a:t>2013/10/15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a:xfrm>
            <a:off x="7924800" y="6416675"/>
            <a:ext cx="762000" cy="365125"/>
          </a:xfrm>
        </p:spPr>
        <p:txBody>
          <a:bodyPr/>
          <a:lstStyle/>
          <a:p>
            <a:fld id="{28512AC8-BD04-4A0C-9488-23AD7E59B8F3}"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zh-CN"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5" name="Date Placeholder 4"/>
          <p:cNvSpPr>
            <a:spLocks noGrp="1"/>
          </p:cNvSpPr>
          <p:nvPr>
            <p:ph type="dt" sz="half" idx="10"/>
          </p:nvPr>
        </p:nvSpPr>
        <p:spPr/>
        <p:txBody>
          <a:bodyPr/>
          <a:lstStyle/>
          <a:p>
            <a:fld id="{352F645E-5AD6-44DC-BB44-ACB60A604207}" type="datetimeFigureOut">
              <a:rPr lang="zh-CN" altLang="en-US" smtClean="0"/>
              <a:t>2013/10/15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8512AC8-BD04-4A0C-9488-23AD7E59B8F3}"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ltLang="zh-CN"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ltLang="zh-CN"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ltLang="zh-CN"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7" name="Date Placeholder 6"/>
          <p:cNvSpPr>
            <a:spLocks noGrp="1"/>
          </p:cNvSpPr>
          <p:nvPr>
            <p:ph type="dt" sz="half" idx="10"/>
          </p:nvPr>
        </p:nvSpPr>
        <p:spPr/>
        <p:txBody>
          <a:bodyPr/>
          <a:lstStyle/>
          <a:p>
            <a:fld id="{352F645E-5AD6-44DC-BB44-ACB60A604207}" type="datetimeFigureOut">
              <a:rPr lang="zh-CN" altLang="en-US" smtClean="0"/>
              <a:t>2013/10/15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28512AC8-BD04-4A0C-9488-23AD7E59B8F3}"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zh-CN" smtClean="0"/>
              <a:t>Click to edit Master title style</a:t>
            </a:r>
            <a:endParaRPr kumimoji="0" lang="en-US"/>
          </a:p>
        </p:txBody>
      </p:sp>
      <p:sp>
        <p:nvSpPr>
          <p:cNvPr id="3" name="Date Placeholder 2"/>
          <p:cNvSpPr>
            <a:spLocks noGrp="1"/>
          </p:cNvSpPr>
          <p:nvPr>
            <p:ph type="dt" sz="half" idx="10"/>
          </p:nvPr>
        </p:nvSpPr>
        <p:spPr/>
        <p:txBody>
          <a:bodyPr/>
          <a:lstStyle/>
          <a:p>
            <a:fld id="{352F645E-5AD6-44DC-BB44-ACB60A604207}" type="datetimeFigureOut">
              <a:rPr lang="zh-CN" altLang="en-US" smtClean="0"/>
              <a:t>2013/10/15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28512AC8-BD04-4A0C-9488-23AD7E59B8F3}"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2F645E-5AD6-44DC-BB44-ACB60A604207}" type="datetimeFigureOut">
              <a:rPr lang="zh-CN" altLang="en-US" smtClean="0"/>
              <a:t>2013/10/15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28512AC8-BD04-4A0C-9488-23AD7E59B8F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ltLang="zh-CN"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ltLang="zh-CN"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ltLang="zh-CN" smtClean="0"/>
              <a:t>Click to edit Master text styles</a:t>
            </a:r>
          </a:p>
          <a:p>
            <a:pPr lvl="1" eaLnBrk="1" latinLnBrk="0" hangingPunct="1"/>
            <a:r>
              <a:rPr lang="en-US" altLang="zh-CN" smtClean="0"/>
              <a:t>Second level</a:t>
            </a:r>
          </a:p>
          <a:p>
            <a:pPr lvl="2" eaLnBrk="1" latinLnBrk="0" hangingPunct="1"/>
            <a:r>
              <a:rPr lang="en-US" altLang="zh-CN" smtClean="0"/>
              <a:t>Third level</a:t>
            </a:r>
          </a:p>
          <a:p>
            <a:pPr lvl="3" eaLnBrk="1" latinLnBrk="0" hangingPunct="1"/>
            <a:r>
              <a:rPr lang="en-US" altLang="zh-CN" smtClean="0"/>
              <a:t>Fourth level</a:t>
            </a:r>
          </a:p>
          <a:p>
            <a:pPr lvl="4" eaLnBrk="1" latinLnBrk="0" hangingPunct="1"/>
            <a:r>
              <a:rPr lang="en-US" altLang="zh-CN" smtClean="0"/>
              <a:t>Fifth level</a:t>
            </a:r>
            <a:endParaRPr kumimoji="0" lang="en-US"/>
          </a:p>
        </p:txBody>
      </p:sp>
      <p:sp>
        <p:nvSpPr>
          <p:cNvPr id="5" name="Date Placeholder 4"/>
          <p:cNvSpPr>
            <a:spLocks noGrp="1"/>
          </p:cNvSpPr>
          <p:nvPr>
            <p:ph type="dt" sz="half" idx="10"/>
          </p:nvPr>
        </p:nvSpPr>
        <p:spPr/>
        <p:txBody>
          <a:bodyPr/>
          <a:lstStyle/>
          <a:p>
            <a:fld id="{352F645E-5AD6-44DC-BB44-ACB60A604207}" type="datetimeFigureOut">
              <a:rPr lang="zh-CN" altLang="en-US" smtClean="0"/>
              <a:t>2013/10/15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8512AC8-BD04-4A0C-9488-23AD7E59B8F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ltLang="zh-CN"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ltLang="zh-CN"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ltLang="zh-CN" smtClean="0"/>
              <a:t>Click to edit Master text styles</a:t>
            </a:r>
          </a:p>
        </p:txBody>
      </p:sp>
      <p:sp>
        <p:nvSpPr>
          <p:cNvPr id="5" name="Date Placeholder 4"/>
          <p:cNvSpPr>
            <a:spLocks noGrp="1"/>
          </p:cNvSpPr>
          <p:nvPr>
            <p:ph type="dt" sz="half" idx="10"/>
          </p:nvPr>
        </p:nvSpPr>
        <p:spPr/>
        <p:txBody>
          <a:bodyPr/>
          <a:lstStyle/>
          <a:p>
            <a:fld id="{352F645E-5AD6-44DC-BB44-ACB60A604207}" type="datetimeFigureOut">
              <a:rPr lang="zh-CN" altLang="en-US" smtClean="0"/>
              <a:t>2013/10/15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8512AC8-BD04-4A0C-9488-23AD7E59B8F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ltLang="zh-CN"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ltLang="zh-CN" smtClean="0"/>
              <a:t>Click to edit Master text styles</a:t>
            </a:r>
          </a:p>
          <a:p>
            <a:pPr lvl="1" eaLnBrk="1" latinLnBrk="0" hangingPunct="1"/>
            <a:r>
              <a:rPr kumimoji="0" lang="en-US" altLang="zh-CN" smtClean="0"/>
              <a:t>Second level</a:t>
            </a:r>
          </a:p>
          <a:p>
            <a:pPr lvl="2" eaLnBrk="1" latinLnBrk="0" hangingPunct="1"/>
            <a:r>
              <a:rPr kumimoji="0" lang="en-US" altLang="zh-CN" smtClean="0"/>
              <a:t>Third level</a:t>
            </a:r>
          </a:p>
          <a:p>
            <a:pPr lvl="3" eaLnBrk="1" latinLnBrk="0" hangingPunct="1"/>
            <a:r>
              <a:rPr kumimoji="0" lang="en-US" altLang="zh-CN" smtClean="0"/>
              <a:t>Fourth level</a:t>
            </a:r>
          </a:p>
          <a:p>
            <a:pPr lvl="4" eaLnBrk="1" latinLnBrk="0" hangingPunct="1"/>
            <a:r>
              <a:rPr kumimoji="0" lang="en-US" altLang="zh-CN"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52F645E-5AD6-44DC-BB44-ACB60A604207}" type="datetimeFigureOut">
              <a:rPr lang="zh-CN" altLang="en-US" smtClean="0"/>
              <a:t>2013/10/15</a:t>
            </a:fld>
            <a:endParaRPr lang="zh-CN" alt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zh-CN" alt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8512AC8-BD04-4A0C-9488-23AD7E59B8F3}" type="slidenum">
              <a:rPr lang="zh-CN" altLang="en-US" smtClean="0"/>
              <a:t>‹#›</a:t>
            </a:fld>
            <a:endParaRPr lang="zh-CN"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CN" dirty="0" smtClean="0"/>
              <a:t>The life of </a:t>
            </a:r>
            <a:r>
              <a:rPr lang="en-US" altLang="zh-CN" dirty="0"/>
              <a:t>H</a:t>
            </a:r>
            <a:r>
              <a:rPr lang="en-US" altLang="zh-CN" dirty="0" smtClean="0"/>
              <a:t>olden </a:t>
            </a:r>
            <a:endParaRPr lang="zh-CN" altLang="en-US" dirty="0"/>
          </a:p>
        </p:txBody>
      </p:sp>
    </p:spTree>
    <p:extLst>
      <p:ext uri="{BB962C8B-B14F-4D97-AF65-F5344CB8AC3E}">
        <p14:creationId xmlns:p14="http://schemas.microsoft.com/office/powerpoint/2010/main" val="1374037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The catcher in the rye, what does it really mean? </a:t>
            </a:r>
            <a:endParaRPr lang="zh-CN" altLang="en-US" dirty="0"/>
          </a:p>
        </p:txBody>
      </p:sp>
      <p:sp>
        <p:nvSpPr>
          <p:cNvPr id="4" name="内容占位符 2"/>
          <p:cNvSpPr>
            <a:spLocks noGrp="1"/>
          </p:cNvSpPr>
          <p:nvPr>
            <p:ph idx="1"/>
          </p:nvPr>
        </p:nvSpPr>
        <p:spPr>
          <a:xfrm>
            <a:off x="498475" y="1761565"/>
            <a:ext cx="8147051" cy="4364598"/>
          </a:xfrm>
        </p:spPr>
        <p:txBody>
          <a:bodyPr/>
          <a:lstStyle/>
          <a:p>
            <a:r>
              <a:rPr lang="en-US" altLang="zh-CN" dirty="0"/>
              <a:t>Why would he say something like that? </a:t>
            </a:r>
            <a:br>
              <a:rPr lang="en-US" altLang="zh-CN" dirty="0"/>
            </a:br>
            <a:r>
              <a:rPr lang="en-US" altLang="zh-CN"/>
              <a:t> </a:t>
            </a:r>
            <a:r>
              <a:rPr lang="en-US" altLang="zh-CN" smtClean="0"/>
              <a:t/>
            </a:r>
            <a:br>
              <a:rPr lang="en-US" altLang="zh-CN" smtClean="0"/>
            </a:br>
            <a:endParaRPr lang="en-US" altLang="zh-CN" dirty="0" smtClean="0"/>
          </a:p>
          <a:p>
            <a:r>
              <a:rPr lang="en-US" altLang="zh-CN" dirty="0" smtClean="0"/>
              <a:t>What </a:t>
            </a:r>
            <a:r>
              <a:rPr lang="en-US" altLang="zh-CN" dirty="0"/>
              <a:t>would cause him to say something like that?</a:t>
            </a:r>
            <a:br>
              <a:rPr lang="en-US" altLang="zh-CN" dirty="0"/>
            </a:br>
            <a:endParaRPr lang="en-US" altLang="zh-CN" dirty="0" smtClean="0"/>
          </a:p>
          <a:p>
            <a:r>
              <a:rPr lang="en-US" altLang="zh-CN" dirty="0" smtClean="0"/>
              <a:t>What </a:t>
            </a:r>
            <a:r>
              <a:rPr lang="en-US" altLang="zh-CN" dirty="0"/>
              <a:t>does it mean? </a:t>
            </a:r>
            <a:br>
              <a:rPr lang="en-US" altLang="zh-CN" dirty="0"/>
            </a:br>
            <a:endParaRPr lang="zh-CN" altLang="en-US" dirty="0"/>
          </a:p>
          <a:p>
            <a:endParaRPr kumimoji="1" lang="zh-CN" altLang="en-US" dirty="0"/>
          </a:p>
        </p:txBody>
      </p:sp>
    </p:spTree>
    <p:extLst>
      <p:ext uri="{BB962C8B-B14F-4D97-AF65-F5344CB8AC3E}">
        <p14:creationId xmlns:p14="http://schemas.microsoft.com/office/powerpoint/2010/main" val="2652260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44824"/>
            <a:ext cx="8229600" cy="1143000"/>
          </a:xfrm>
        </p:spPr>
        <p:txBody>
          <a:bodyPr>
            <a:normAutofit fontScale="90000"/>
          </a:bodyPr>
          <a:lstStyle/>
          <a:p>
            <a:r>
              <a:rPr lang="en-US" altLang="zh-CN" dirty="0" smtClean="0"/>
              <a:t>Thank you for watching/staying awake during my presentation</a:t>
            </a:r>
            <a:endParaRPr lang="zh-CN" altLang="en-US" dirty="0"/>
          </a:p>
        </p:txBody>
      </p:sp>
      <p:sp>
        <p:nvSpPr>
          <p:cNvPr id="3" name="Content Placeholder 2"/>
          <p:cNvSpPr>
            <a:spLocks noGrp="1"/>
          </p:cNvSpPr>
          <p:nvPr>
            <p:ph idx="1"/>
          </p:nvPr>
        </p:nvSpPr>
        <p:spPr>
          <a:xfrm>
            <a:off x="1259632" y="3861048"/>
            <a:ext cx="8229600" cy="4709160"/>
          </a:xfrm>
        </p:spPr>
        <p:txBody>
          <a:bodyPr/>
          <a:lstStyle/>
          <a:p>
            <a:pPr marL="137160" indent="0">
              <a:buNone/>
            </a:pPr>
            <a:r>
              <a:rPr lang="en-US" altLang="zh-CN" dirty="0" smtClean="0"/>
              <a:t>Josh, Linda, Tracy </a:t>
            </a:r>
            <a:r>
              <a:rPr lang="en-US" altLang="zh-CN" smtClean="0"/>
              <a:t>and David</a:t>
            </a:r>
            <a:endParaRPr lang="zh-CN" altLang="en-US" dirty="0"/>
          </a:p>
        </p:txBody>
      </p:sp>
    </p:spTree>
    <p:extLst>
      <p:ext uri="{BB962C8B-B14F-4D97-AF65-F5344CB8AC3E}">
        <p14:creationId xmlns:p14="http://schemas.microsoft.com/office/powerpoint/2010/main" val="1529913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US" altLang="zh-CN" dirty="0" smtClean="0"/>
              <a:t>About Holden</a:t>
            </a:r>
            <a:endParaRPr lang="zh-CN" altLang="en-US" dirty="0"/>
          </a:p>
        </p:txBody>
      </p:sp>
      <p:sp>
        <p:nvSpPr>
          <p:cNvPr id="3" name="Content Placeholder 2"/>
          <p:cNvSpPr>
            <a:spLocks noGrp="1"/>
          </p:cNvSpPr>
          <p:nvPr>
            <p:ph idx="1"/>
          </p:nvPr>
        </p:nvSpPr>
        <p:spPr>
          <a:xfrm>
            <a:off x="457200" y="1196752"/>
            <a:ext cx="8229600" cy="5256584"/>
          </a:xfrm>
        </p:spPr>
        <p:txBody>
          <a:bodyPr>
            <a:normAutofit/>
          </a:bodyPr>
          <a:lstStyle/>
          <a:p>
            <a:r>
              <a:rPr lang="en-US" altLang="zh-CN" dirty="0"/>
              <a:t>How does he look like</a:t>
            </a:r>
            <a:r>
              <a:rPr lang="en-US" altLang="zh-CN" dirty="0" smtClean="0"/>
              <a:t>?</a:t>
            </a:r>
          </a:p>
          <a:p>
            <a:endParaRPr lang="en-US" altLang="zh-CN" dirty="0"/>
          </a:p>
          <a:p>
            <a:r>
              <a:rPr lang="en-US" altLang="zh-CN" dirty="0" smtClean="0"/>
              <a:t>What </a:t>
            </a:r>
            <a:r>
              <a:rPr lang="en-US" altLang="zh-CN" dirty="0"/>
              <a:t>is Holden’s  </a:t>
            </a:r>
            <a:r>
              <a:rPr lang="en-US" altLang="zh-CN" dirty="0" err="1" smtClean="0"/>
              <a:t>autognosis</a:t>
            </a:r>
            <a:r>
              <a:rPr lang="en-US" altLang="zh-CN" dirty="0" smtClean="0"/>
              <a:t>? </a:t>
            </a:r>
          </a:p>
          <a:p>
            <a:endParaRPr lang="zh-CN" altLang="zh-CN" dirty="0"/>
          </a:p>
          <a:p>
            <a:r>
              <a:rPr lang="en-US" altLang="zh-CN" dirty="0"/>
              <a:t>What personality does he have? How do you know that</a:t>
            </a:r>
            <a:r>
              <a:rPr lang="en-US" altLang="zh-CN" dirty="0" smtClean="0"/>
              <a:t>?</a:t>
            </a:r>
          </a:p>
          <a:p>
            <a:endParaRPr lang="zh-CN" altLang="zh-CN" dirty="0"/>
          </a:p>
          <a:p>
            <a:r>
              <a:rPr lang="en-US" altLang="zh-CN" dirty="0"/>
              <a:t>What is his attitude to the society (adults and children)? Why does feel in that way? </a:t>
            </a:r>
            <a:endParaRPr lang="zh-CN" altLang="zh-CN" dirty="0"/>
          </a:p>
          <a:p>
            <a:pPr marL="0" indent="0">
              <a:buNone/>
            </a:pPr>
            <a:endParaRPr lang="en-US" altLang="zh-CN" dirty="0" smtClean="0"/>
          </a:p>
        </p:txBody>
      </p:sp>
    </p:spTree>
    <p:extLst>
      <p:ext uri="{BB962C8B-B14F-4D97-AF65-F5344CB8AC3E}">
        <p14:creationId xmlns:p14="http://schemas.microsoft.com/office/powerpoint/2010/main" val="1705815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46040"/>
            <a:ext cx="8229600" cy="1143000"/>
          </a:xfrm>
        </p:spPr>
        <p:txBody>
          <a:bodyPr>
            <a:noAutofit/>
          </a:bodyPr>
          <a:lstStyle/>
          <a:p>
            <a:r>
              <a:rPr lang="en-US" altLang="zh-CN" sz="4400" dirty="0" smtClean="0"/>
              <a:t>Can you guess what these scenes tell us about Holden?</a:t>
            </a:r>
            <a:endParaRPr lang="zh-CN" altLang="en-US" sz="4400" dirty="0"/>
          </a:p>
        </p:txBody>
      </p:sp>
    </p:spTree>
    <p:extLst>
      <p:ext uri="{BB962C8B-B14F-4D97-AF65-F5344CB8AC3E}">
        <p14:creationId xmlns:p14="http://schemas.microsoft.com/office/powerpoint/2010/main" val="309452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hlinkClick r:id="rId2" action="ppaction://hlinksldjump"/>
              </a:rPr>
              <a:t>PHOEBE SCENE </a:t>
            </a:r>
            <a:endParaRPr lang="zh-CN" altLang="en-US" dirty="0">
              <a:hlinkClick r:id="rId2" action="ppaction://hlinksldjump"/>
            </a:endParaRPr>
          </a:p>
        </p:txBody>
      </p:sp>
      <p:sp>
        <p:nvSpPr>
          <p:cNvPr id="3" name="Content Placeholder 2"/>
          <p:cNvSpPr>
            <a:spLocks noGrp="1"/>
          </p:cNvSpPr>
          <p:nvPr>
            <p:ph idx="1"/>
          </p:nvPr>
        </p:nvSpPr>
        <p:spPr/>
        <p:txBody>
          <a:bodyPr/>
          <a:lstStyle/>
          <a:p>
            <a:pPr marL="137160" indent="0">
              <a:buNone/>
            </a:pPr>
            <a:r>
              <a:rPr lang="en-US" altLang="zh-CN" dirty="0" smtClean="0"/>
              <a:t>Chapter 23- Then, all of a sudden, I started to cry. I couldn’t help it. I did it so nobody could head me, but I did it. It scared hell out of old Phoebe when I started doing it, and she came over and tried to make me stop, but once you get started, you can’t just stop on a goddamn dime. I was still sitting on the edge of the bed when I did it, and she put her old arm around my neck, and I put my arm around her, too, but I couldn’t stop for a long time. </a:t>
            </a:r>
            <a:endParaRPr lang="zh-CN" altLang="en-US" dirty="0"/>
          </a:p>
        </p:txBody>
      </p:sp>
    </p:spTree>
    <p:extLst>
      <p:ext uri="{BB962C8B-B14F-4D97-AF65-F5344CB8AC3E}">
        <p14:creationId xmlns:p14="http://schemas.microsoft.com/office/powerpoint/2010/main" val="1965879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en-US" altLang="zh-CN" dirty="0" smtClean="0">
                <a:hlinkClick r:id="rId2" action="ppaction://hlinksldjump"/>
              </a:rPr>
              <a:t>CHILDREN SCENE </a:t>
            </a:r>
            <a:endParaRPr lang="zh-CN" altLang="en-US" dirty="0">
              <a:hlinkClick r:id="rId2" action="ppaction://hlinksldjump"/>
            </a:endParaRPr>
          </a:p>
        </p:txBody>
      </p:sp>
      <p:sp>
        <p:nvSpPr>
          <p:cNvPr id="3" name="Content Placeholder 2"/>
          <p:cNvSpPr>
            <a:spLocks noGrp="1"/>
          </p:cNvSpPr>
          <p:nvPr>
            <p:ph idx="1"/>
          </p:nvPr>
        </p:nvSpPr>
        <p:spPr>
          <a:xfrm>
            <a:off x="467544" y="1628800"/>
            <a:ext cx="8229600" cy="5040560"/>
          </a:xfrm>
        </p:spPr>
        <p:txBody>
          <a:bodyPr>
            <a:noAutofit/>
          </a:bodyPr>
          <a:lstStyle/>
          <a:p>
            <a:pPr marL="0" indent="0">
              <a:buNone/>
            </a:pPr>
            <a:r>
              <a:rPr lang="en-US" altLang="zh-CN" sz="2300" dirty="0" smtClean="0"/>
              <a:t>She was having a </a:t>
            </a:r>
            <a:r>
              <a:rPr lang="en-US" altLang="zh-CN" sz="2300" dirty="0" err="1" smtClean="0"/>
              <a:t>helluva</a:t>
            </a:r>
            <a:r>
              <a:rPr lang="en-US" altLang="zh-CN" sz="2300" dirty="0" smtClean="0"/>
              <a:t> time tightening her skate. She didn’t have any gloves on or anything and her hands were all red and cold. I gave her a hand with it. Boy, I hadn’t had a skate key in my hand for years. It didn’t feel funny, though. </a:t>
            </a:r>
            <a:r>
              <a:rPr lang="en-US" altLang="zh-CN" sz="2300" dirty="0"/>
              <a:t>You could put a skate key in my hand fifty years from now, in pitch dark, and I'd still know what it is. She thanked me and all when I had it tightened for her. She was a very nice, polite little kid. God, I love it when a kid's nice and polite when you tighten their skate for them or something. Most kids are. They really are. I asked her if she'd care to have a hot chocolate or something with me, but she said no, thank you. She said she had to meet her friend. Kids always have to meet their friend. That kills me. </a:t>
            </a:r>
            <a:endParaRPr lang="zh-CN" altLang="zh-CN" sz="2300" dirty="0"/>
          </a:p>
        </p:txBody>
      </p:sp>
    </p:spTree>
    <p:extLst>
      <p:ext uri="{BB962C8B-B14F-4D97-AF65-F5344CB8AC3E}">
        <p14:creationId xmlns:p14="http://schemas.microsoft.com/office/powerpoint/2010/main" val="671800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95536" y="448072"/>
            <a:ext cx="8229600" cy="820688"/>
          </a:xfrm>
        </p:spPr>
        <p:txBody>
          <a:bodyPr>
            <a:normAutofit/>
          </a:bodyPr>
          <a:lstStyle/>
          <a:p>
            <a:r>
              <a:rPr kumimoji="1" lang="en-US" altLang="zh-CN" sz="4100" dirty="0" smtClean="0">
                <a:hlinkClick r:id="rId2" action="ppaction://hlinksldjump"/>
              </a:rPr>
              <a:t>Adult SCENE</a:t>
            </a:r>
            <a:endParaRPr kumimoji="1" lang="zh-CN" altLang="en-US" sz="4100" dirty="0">
              <a:hlinkClick r:id="rId2" action="ppaction://hlinksldjump"/>
            </a:endParaRPr>
          </a:p>
        </p:txBody>
      </p:sp>
      <p:sp>
        <p:nvSpPr>
          <p:cNvPr id="3" name="副标题 2"/>
          <p:cNvSpPr>
            <a:spLocks noGrp="1"/>
          </p:cNvSpPr>
          <p:nvPr>
            <p:ph type="subTitle" idx="1"/>
          </p:nvPr>
        </p:nvSpPr>
        <p:spPr>
          <a:xfrm>
            <a:off x="498348" y="1844824"/>
            <a:ext cx="8147304" cy="3522795"/>
          </a:xfrm>
        </p:spPr>
        <p:txBody>
          <a:bodyPr>
            <a:noAutofit/>
          </a:bodyPr>
          <a:lstStyle/>
          <a:p>
            <a:pPr algn="just"/>
            <a:r>
              <a:rPr kumimoji="1" lang="en-US" altLang="zh-CN" sz="2300" dirty="0" smtClean="0"/>
              <a:t>In</a:t>
            </a:r>
            <a:r>
              <a:rPr kumimoji="1" lang="zh-CN" altLang="en-US" sz="2300" dirty="0" smtClean="0"/>
              <a:t> </a:t>
            </a:r>
            <a:r>
              <a:rPr kumimoji="1" lang="en-US" altLang="zh-CN" sz="2300" dirty="0" smtClean="0"/>
              <a:t>this</a:t>
            </a:r>
            <a:r>
              <a:rPr kumimoji="1" lang="zh-CN" altLang="en-US" sz="2300" dirty="0" smtClean="0"/>
              <a:t> </a:t>
            </a:r>
            <a:r>
              <a:rPr kumimoji="1" lang="en-US" altLang="zh-CN" sz="2300" dirty="0" smtClean="0"/>
              <a:t>book</a:t>
            </a:r>
            <a:r>
              <a:rPr kumimoji="1" lang="zh-CN" altLang="en-US" sz="2300" dirty="0" smtClean="0"/>
              <a:t> </a:t>
            </a:r>
            <a:r>
              <a:rPr kumimoji="1" lang="en-US" altLang="zh-CN" sz="2300" dirty="0" smtClean="0"/>
              <a:t>Holden</a:t>
            </a:r>
            <a:r>
              <a:rPr kumimoji="1" lang="zh-CN" altLang="en-US" sz="2300" dirty="0" smtClean="0"/>
              <a:t> </a:t>
            </a:r>
            <a:r>
              <a:rPr kumimoji="1" lang="en-US" altLang="zh-CN" sz="2300" dirty="0" smtClean="0"/>
              <a:t>meet</a:t>
            </a:r>
            <a:r>
              <a:rPr kumimoji="1" lang="zh-CN" altLang="en-US" sz="2300" dirty="0" smtClean="0"/>
              <a:t> </a:t>
            </a:r>
            <a:r>
              <a:rPr kumimoji="1" lang="en-US" altLang="zh-CN" sz="2300" dirty="0" smtClean="0"/>
              <a:t>lots</a:t>
            </a:r>
            <a:r>
              <a:rPr kumimoji="1" lang="zh-CN" altLang="en-US" sz="2300" dirty="0" smtClean="0"/>
              <a:t> </a:t>
            </a:r>
            <a:r>
              <a:rPr kumimoji="1" lang="en-US" altLang="zh-CN" sz="2300" dirty="0" smtClean="0"/>
              <a:t>of</a:t>
            </a:r>
            <a:r>
              <a:rPr kumimoji="1" lang="zh-CN" altLang="en-US" sz="2300" dirty="0" smtClean="0"/>
              <a:t> </a:t>
            </a:r>
            <a:r>
              <a:rPr kumimoji="1" lang="en-US" altLang="zh-CN" sz="2300" dirty="0" smtClean="0"/>
              <a:t>adult</a:t>
            </a:r>
            <a:r>
              <a:rPr kumimoji="1" lang="zh-CN" altLang="en-US" sz="2300" dirty="0" smtClean="0"/>
              <a:t> </a:t>
            </a:r>
            <a:r>
              <a:rPr kumimoji="1" lang="en-US" altLang="zh-CN" sz="2300" dirty="0" smtClean="0"/>
              <a:t>and he had different attitude to each adult. Sometimes Holden think some of adult are phony and surprised what was going to with some adult. But he is always feel depressed and these sort of thing will make him lonely. Also Holden like to talk </a:t>
            </a:r>
            <a:r>
              <a:rPr kumimoji="1" lang="en-US" altLang="zh-CN" sz="2300" dirty="0"/>
              <a:t>some </a:t>
            </a:r>
            <a:r>
              <a:rPr kumimoji="1" lang="en-US" altLang="zh-CN" sz="2300" dirty="0" smtClean="0"/>
              <a:t>fascinating women and he like the adult’s life but he don’t want to being an adult. He know he was immature. Holden hate the phony guys like he always use bastard to describe some people and he also hate the pervert. He</a:t>
            </a:r>
            <a:r>
              <a:rPr kumimoji="1" lang="zh-CN" altLang="en-US" sz="2300" dirty="0" smtClean="0"/>
              <a:t> </a:t>
            </a:r>
            <a:r>
              <a:rPr kumimoji="1" lang="en-US" altLang="zh-CN" sz="2300" dirty="0" smtClean="0"/>
              <a:t>always</a:t>
            </a:r>
            <a:r>
              <a:rPr kumimoji="1" lang="zh-CN" altLang="en-US" sz="2300" dirty="0" smtClean="0"/>
              <a:t> </a:t>
            </a:r>
            <a:r>
              <a:rPr kumimoji="1" lang="en-US" altLang="zh-CN" sz="2300" dirty="0" smtClean="0"/>
              <a:t>said</a:t>
            </a:r>
            <a:r>
              <a:rPr kumimoji="1" lang="zh-CN" altLang="en-US" sz="2300" dirty="0" smtClean="0"/>
              <a:t> </a:t>
            </a:r>
            <a:r>
              <a:rPr kumimoji="1" lang="en-US" altLang="zh-CN" sz="2300" dirty="0" smtClean="0"/>
              <a:t>the</a:t>
            </a:r>
            <a:r>
              <a:rPr kumimoji="1" lang="zh-CN" altLang="en-US" sz="2300" dirty="0" smtClean="0"/>
              <a:t> </a:t>
            </a:r>
            <a:r>
              <a:rPr kumimoji="1" lang="en-US" altLang="zh-CN" sz="2300" dirty="0" smtClean="0"/>
              <a:t>complex</a:t>
            </a:r>
            <a:r>
              <a:rPr kumimoji="1" lang="zh-CN" altLang="en-US" sz="2300" dirty="0" smtClean="0"/>
              <a:t> </a:t>
            </a:r>
            <a:r>
              <a:rPr kumimoji="1" lang="en-US" altLang="zh-CN" sz="2300" dirty="0" smtClean="0"/>
              <a:t>of</a:t>
            </a:r>
            <a:r>
              <a:rPr kumimoji="1" lang="zh-CN" altLang="en-US" sz="2300" dirty="0" smtClean="0"/>
              <a:t> </a:t>
            </a:r>
            <a:r>
              <a:rPr kumimoji="1" lang="en-US" altLang="zh-CN" sz="2300" dirty="0" smtClean="0"/>
              <a:t>inferiority</a:t>
            </a:r>
            <a:r>
              <a:rPr kumimoji="1" lang="zh-CN" altLang="en-US" sz="2300" dirty="0" smtClean="0"/>
              <a:t> </a:t>
            </a:r>
            <a:r>
              <a:rPr kumimoji="1" lang="en-US" altLang="zh-CN" sz="2300" dirty="0" smtClean="0"/>
              <a:t>to</a:t>
            </a:r>
            <a:r>
              <a:rPr kumimoji="1" lang="zh-CN" altLang="en-US" sz="2300" dirty="0" smtClean="0"/>
              <a:t> </a:t>
            </a:r>
            <a:r>
              <a:rPr kumimoji="1" lang="en-US" altLang="zh-CN" sz="2300" dirty="0" smtClean="0"/>
              <a:t>some</a:t>
            </a:r>
            <a:r>
              <a:rPr kumimoji="1" lang="zh-CN" altLang="en-US" sz="2300" dirty="0" smtClean="0"/>
              <a:t> </a:t>
            </a:r>
            <a:r>
              <a:rPr kumimoji="1" lang="en-US" altLang="zh-CN" sz="2300" dirty="0" smtClean="0"/>
              <a:t>adults</a:t>
            </a:r>
            <a:r>
              <a:rPr kumimoji="1" lang="zh-CN" altLang="en-US" sz="2300" dirty="0" smtClean="0"/>
              <a:t> </a:t>
            </a:r>
            <a:r>
              <a:rPr kumimoji="1" lang="en-US" altLang="zh-CN" sz="2300" dirty="0" smtClean="0"/>
              <a:t>he</a:t>
            </a:r>
            <a:r>
              <a:rPr kumimoji="1" lang="zh-CN" altLang="en-US" sz="2300" dirty="0" smtClean="0"/>
              <a:t> </a:t>
            </a:r>
            <a:r>
              <a:rPr kumimoji="1" lang="en-US" altLang="zh-CN" sz="2300" dirty="0" smtClean="0"/>
              <a:t>don’t like some of thing in the society. People are fairly to treat each other. </a:t>
            </a:r>
            <a:endParaRPr kumimoji="1" lang="zh-CN" altLang="en-US" sz="2300" dirty="0"/>
          </a:p>
        </p:txBody>
      </p:sp>
    </p:spTree>
    <p:extLst>
      <p:ext uri="{BB962C8B-B14F-4D97-AF65-F5344CB8AC3E}">
        <p14:creationId xmlns:p14="http://schemas.microsoft.com/office/powerpoint/2010/main" val="829616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hlinkClick r:id="rId2" action="ppaction://hlinksldjump"/>
              </a:rPr>
              <a:t>Phoebe </a:t>
            </a:r>
            <a:endParaRPr lang="zh-CN" altLang="en-US" dirty="0">
              <a:hlinkClick r:id="rId2" action="ppaction://hlinksldjump"/>
            </a:endParaRPr>
          </a:p>
        </p:txBody>
      </p:sp>
      <p:sp>
        <p:nvSpPr>
          <p:cNvPr id="3" name="Content Placeholder 2"/>
          <p:cNvSpPr>
            <a:spLocks noGrp="1"/>
          </p:cNvSpPr>
          <p:nvPr>
            <p:ph idx="1"/>
          </p:nvPr>
        </p:nvSpPr>
        <p:spPr/>
        <p:txBody>
          <a:bodyPr>
            <a:normAutofit fontScale="92500"/>
          </a:bodyPr>
          <a:lstStyle/>
          <a:p>
            <a:pPr marL="137160" indent="0">
              <a:buNone/>
            </a:pPr>
            <a:r>
              <a:rPr lang="en-US" altLang="zh-CN" dirty="0" smtClean="0"/>
              <a:t>What is the relationship between phoebe and Holden? </a:t>
            </a:r>
          </a:p>
          <a:p>
            <a:pPr marL="137160" indent="0">
              <a:buNone/>
            </a:pPr>
            <a:r>
              <a:rPr lang="en-US" altLang="zh-CN" dirty="0" smtClean="0"/>
              <a:t/>
            </a:r>
            <a:br>
              <a:rPr lang="en-US" altLang="zh-CN" dirty="0" smtClean="0"/>
            </a:br>
            <a:r>
              <a:rPr lang="en-US" altLang="zh-CN" dirty="0" smtClean="0"/>
              <a:t>What does Phoebe’s and Holden’s relationship tell us about Holden? </a:t>
            </a:r>
            <a:br>
              <a:rPr lang="en-US" altLang="zh-CN" dirty="0" smtClean="0"/>
            </a:br>
            <a:r>
              <a:rPr lang="en-US" altLang="zh-CN" dirty="0" smtClean="0"/>
              <a:t/>
            </a:r>
            <a:br>
              <a:rPr lang="en-US" altLang="zh-CN" dirty="0" smtClean="0"/>
            </a:br>
            <a:r>
              <a:rPr lang="en-US" altLang="zh-CN" dirty="0" smtClean="0"/>
              <a:t/>
            </a:r>
            <a:br>
              <a:rPr lang="en-US" altLang="zh-CN" dirty="0" smtClean="0"/>
            </a:br>
            <a:r>
              <a:rPr lang="en-US" altLang="zh-CN" dirty="0" smtClean="0"/>
              <a:t>What type of person is Phoebe? </a:t>
            </a:r>
            <a:br>
              <a:rPr lang="en-US" altLang="zh-CN" dirty="0" smtClean="0"/>
            </a:br>
            <a:r>
              <a:rPr lang="en-US" altLang="zh-CN" dirty="0" smtClean="0"/>
              <a:t/>
            </a:r>
            <a:br>
              <a:rPr lang="en-US" altLang="zh-CN" dirty="0" smtClean="0"/>
            </a:br>
            <a:r>
              <a:rPr lang="en-US" altLang="zh-CN" dirty="0" smtClean="0"/>
              <a:t>How the scene relates to the whole purpose of the book. </a:t>
            </a:r>
            <a:br>
              <a:rPr lang="en-US" altLang="zh-CN" dirty="0" smtClean="0"/>
            </a:br>
            <a:endParaRPr lang="zh-CN" altLang="en-US" dirty="0"/>
          </a:p>
        </p:txBody>
      </p:sp>
    </p:spTree>
    <p:extLst>
      <p:ext uri="{BB962C8B-B14F-4D97-AF65-F5344CB8AC3E}">
        <p14:creationId xmlns:p14="http://schemas.microsoft.com/office/powerpoint/2010/main" val="1611857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hlinkClick r:id="rId2" action="ppaction://hlinksldjump"/>
              </a:rPr>
              <a:t>Innocent Children</a:t>
            </a:r>
            <a:endParaRPr lang="zh-CN" altLang="en-US" dirty="0">
              <a:hlinkClick r:id="rId2" action="ppaction://hlinksldjump"/>
            </a:endParaRPr>
          </a:p>
        </p:txBody>
      </p:sp>
      <p:sp>
        <p:nvSpPr>
          <p:cNvPr id="3" name="Content Placeholder 2"/>
          <p:cNvSpPr>
            <a:spLocks noGrp="1"/>
          </p:cNvSpPr>
          <p:nvPr>
            <p:ph idx="1"/>
          </p:nvPr>
        </p:nvSpPr>
        <p:spPr/>
        <p:txBody>
          <a:bodyPr/>
          <a:lstStyle/>
          <a:p>
            <a:r>
              <a:rPr lang="en-US" altLang="zh-CN" dirty="0" smtClean="0"/>
              <a:t>What Holden’s attitude </a:t>
            </a:r>
            <a:r>
              <a:rPr lang="en-US" altLang="zh-CN" dirty="0"/>
              <a:t>to children</a:t>
            </a:r>
            <a:r>
              <a:rPr lang="en-US" altLang="zh-CN" dirty="0" smtClean="0"/>
              <a:t>?</a:t>
            </a:r>
          </a:p>
          <a:p>
            <a:endParaRPr lang="en-US" altLang="zh-CN" dirty="0"/>
          </a:p>
          <a:p>
            <a:r>
              <a:rPr lang="en-US" altLang="zh-CN" dirty="0" smtClean="0"/>
              <a:t>What </a:t>
            </a:r>
            <a:r>
              <a:rPr lang="en-US" altLang="zh-CN" dirty="0"/>
              <a:t>characteristic do children </a:t>
            </a:r>
            <a:r>
              <a:rPr lang="en-US" altLang="zh-CN" dirty="0" smtClean="0"/>
              <a:t>have?</a:t>
            </a:r>
            <a:endParaRPr lang="en-US" altLang="zh-CN" dirty="0"/>
          </a:p>
          <a:p>
            <a:endParaRPr lang="en-US" altLang="zh-CN" dirty="0" smtClean="0"/>
          </a:p>
          <a:p>
            <a:r>
              <a:rPr lang="en-US" altLang="zh-CN" dirty="0" smtClean="0"/>
              <a:t>Did </a:t>
            </a:r>
            <a:r>
              <a:rPr lang="en-US" altLang="zh-CN" dirty="0"/>
              <a:t>Holden miss his childhood?</a:t>
            </a:r>
          </a:p>
          <a:p>
            <a:endParaRPr lang="zh-CN" altLang="en-US" dirty="0"/>
          </a:p>
          <a:p>
            <a:endParaRPr lang="zh-CN" altLang="en-US" dirty="0"/>
          </a:p>
        </p:txBody>
      </p:sp>
    </p:spTree>
    <p:extLst>
      <p:ext uri="{BB962C8B-B14F-4D97-AF65-F5344CB8AC3E}">
        <p14:creationId xmlns:p14="http://schemas.microsoft.com/office/powerpoint/2010/main" val="27522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hlinkClick r:id="rId2" action="ppaction://hlinksldjump"/>
              </a:rPr>
              <a:t>Adults, who needs </a:t>
            </a:r>
            <a:r>
              <a:rPr lang="en-US" altLang="zh-CN" dirty="0" err="1">
                <a:hlinkClick r:id="rId2" action="ppaction://hlinksldjump"/>
              </a:rPr>
              <a:t>em</a:t>
            </a:r>
            <a:r>
              <a:rPr lang="en-US" altLang="zh-CN" dirty="0">
                <a:hlinkClick r:id="rId2" action="ppaction://hlinksldjump"/>
              </a:rPr>
              <a:t>?</a:t>
            </a:r>
            <a:endParaRPr kumimoji="1" lang="zh-CN" altLang="en-US" dirty="0">
              <a:hlinkClick r:id="rId2" action="ppaction://hlinksldjump"/>
            </a:endParaRPr>
          </a:p>
        </p:txBody>
      </p:sp>
      <p:sp>
        <p:nvSpPr>
          <p:cNvPr id="3" name="内容占位符 2"/>
          <p:cNvSpPr>
            <a:spLocks noGrp="1"/>
          </p:cNvSpPr>
          <p:nvPr>
            <p:ph idx="1"/>
          </p:nvPr>
        </p:nvSpPr>
        <p:spPr/>
        <p:txBody>
          <a:bodyPr/>
          <a:lstStyle/>
          <a:p>
            <a:r>
              <a:rPr kumimoji="1" lang="en-US" altLang="zh-CN" dirty="0" smtClean="0"/>
              <a:t>Actually Holden don’t like feel depressing when he saw some phony guys that really can make him depressing. </a:t>
            </a:r>
            <a:r>
              <a:rPr kumimoji="1" lang="en-US" altLang="zh-CN" dirty="0"/>
              <a:t>I think </a:t>
            </a:r>
          </a:p>
          <a:p>
            <a:r>
              <a:rPr kumimoji="1" lang="en-US" altLang="zh-CN" dirty="0"/>
              <a:t>Holden always use that word to criticizes about people who</a:t>
            </a:r>
          </a:p>
          <a:p>
            <a:r>
              <a:rPr kumimoji="1" lang="en-US" altLang="zh-CN" dirty="0" smtClean="0"/>
              <a:t>Are fake </a:t>
            </a:r>
            <a:r>
              <a:rPr kumimoji="1" lang="en-US" altLang="zh-CN" dirty="0"/>
              <a:t>or people are insecure. He </a:t>
            </a:r>
            <a:r>
              <a:rPr kumimoji="1" lang="en-US" altLang="zh-CN" dirty="0" smtClean="0"/>
              <a:t>always </a:t>
            </a:r>
            <a:r>
              <a:rPr kumimoji="1" lang="en-US" altLang="zh-CN" dirty="0"/>
              <a:t>guess </a:t>
            </a:r>
          </a:p>
          <a:p>
            <a:r>
              <a:rPr kumimoji="1" lang="en-US" altLang="zh-CN" dirty="0"/>
              <a:t>someone are hypocritical or people are </a:t>
            </a:r>
            <a:r>
              <a:rPr kumimoji="1" lang="en-US" altLang="zh-CN" dirty="0" smtClean="0"/>
              <a:t>superficial</a:t>
            </a:r>
          </a:p>
          <a:p>
            <a:endParaRPr kumimoji="1" lang="en-US" altLang="zh-CN" dirty="0"/>
          </a:p>
          <a:p>
            <a:endParaRPr kumimoji="1" lang="en-US" altLang="zh-CN" dirty="0" smtClean="0"/>
          </a:p>
          <a:p>
            <a:endParaRPr kumimoji="1" lang="en-US" altLang="zh-CN" dirty="0"/>
          </a:p>
          <a:p>
            <a:endParaRPr kumimoji="1" lang="en-US" altLang="zh-CN" dirty="0" smtClean="0"/>
          </a:p>
          <a:p>
            <a:endParaRPr kumimoji="1" lang="en-US" altLang="zh-CN" dirty="0"/>
          </a:p>
          <a:p>
            <a:endParaRPr kumimoji="1" lang="en-US" altLang="zh-CN" dirty="0" smtClean="0"/>
          </a:p>
          <a:p>
            <a:endParaRPr kumimoji="1" lang="zh-CN" altLang="en-US" dirty="0"/>
          </a:p>
        </p:txBody>
      </p:sp>
    </p:spTree>
    <p:extLst>
      <p:ext uri="{BB962C8B-B14F-4D97-AF65-F5344CB8AC3E}">
        <p14:creationId xmlns:p14="http://schemas.microsoft.com/office/powerpoint/2010/main" val="31995931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3425</TotalTime>
  <Words>608</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The life of Holden </vt:lpstr>
      <vt:lpstr>About Holden</vt:lpstr>
      <vt:lpstr>Can you guess what these scenes tell us about Holden?</vt:lpstr>
      <vt:lpstr>PHOEBE SCENE </vt:lpstr>
      <vt:lpstr>CHILDREN SCENE </vt:lpstr>
      <vt:lpstr>Adult SCENE</vt:lpstr>
      <vt:lpstr>Phoebe </vt:lpstr>
      <vt:lpstr>Innocent Children</vt:lpstr>
      <vt:lpstr>Adults, who needs em?</vt:lpstr>
      <vt:lpstr>The catcher in the rye, what does it really mean? </vt:lpstr>
      <vt:lpstr>Thank you for watching/staying awake during my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Holden</dc:title>
  <dc:creator>abc</dc:creator>
  <cp:lastModifiedBy>xh-01</cp:lastModifiedBy>
  <cp:revision>30</cp:revision>
  <dcterms:created xsi:type="dcterms:W3CDTF">2013-10-10T05:52:01Z</dcterms:created>
  <dcterms:modified xsi:type="dcterms:W3CDTF">2013-10-17T02:15:41Z</dcterms:modified>
</cp:coreProperties>
</file>