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5" r:id="rId5"/>
    <p:sldId id="259" r:id="rId6"/>
    <p:sldId id="261" r:id="rId7"/>
    <p:sldId id="263" r:id="rId8"/>
    <p:sldId id="264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65" d="100"/>
          <a:sy n="65" d="100"/>
        </p:scale>
        <p:origin x="-5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09800" y="3124200"/>
            <a:ext cx="6477000" cy="1914144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09800" y="5056632"/>
            <a:ext cx="6477000" cy="1174088"/>
          </a:xfrm>
        </p:spPr>
        <p:txBody>
          <a:bodyPr vert="horz" lIns="91440" tIns="0" rIns="45720" bIns="0" rtlCol="0">
            <a:normAutofit/>
          </a:bodyPr>
          <a:lstStyle>
            <a:lvl1pPr marL="0" indent="0" algn="l" defTabSz="914400" rtl="0" eaLnBrk="1" latinLnBrk="0" hangingPunct="1">
              <a:lnSpc>
                <a:spcPts val="2600"/>
              </a:lnSpc>
              <a:spcBef>
                <a:spcPts val="0"/>
              </a:spcBef>
              <a:buSzPct val="90000"/>
              <a:buFontTx/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00216"/>
            <a:ext cx="19842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59352" y="6300216"/>
            <a:ext cx="3813048" cy="274320"/>
          </a:xfrm>
        </p:spPr>
        <p:txBody>
          <a:bodyPr vert="horz" lIns="91440" tIns="45720" rIns="91440" bIns="45720" rtlCol="0" anchor="ctr"/>
          <a:lstStyle>
            <a:lvl1pPr marL="0" algn="l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300216"/>
            <a:ext cx="685800" cy="274320"/>
          </a:xfrm>
        </p:spPr>
        <p:txBody>
          <a:bodyPr vert="horz" lIns="91440" tIns="45720" rIns="91440" bIns="45720" rtlCol="0" anchor="ctr"/>
          <a:lstStyle>
            <a:lvl1pPr marL="0" algn="r" defTabSz="914400" rtl="0" eaLnBrk="1" latinLnBrk="0" hangingPunct="1">
              <a:defRPr sz="1100" kern="1200">
                <a:solidFill>
                  <a:schemeClr val="tx1"/>
                </a:solidFill>
                <a:latin typeface="Rockwell" pitchFamily="18" charset="0"/>
                <a:ea typeface="+mn-ea"/>
                <a:cs typeface="+mn-cs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tabLst/>
              <a:defRPr sz="1800"/>
            </a:lvl6pPr>
            <a:lvl7pPr marL="2290763" indent="-344488">
              <a:tabLst/>
              <a:defRPr sz="1800"/>
            </a:lvl7pPr>
            <a:lvl8pPr marL="2290763" indent="-344488">
              <a:tabLst/>
              <a:defRPr sz="1800"/>
            </a:lvl8pPr>
            <a:lvl9pPr marL="2290763" indent="-344488">
              <a:tabLst/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4"/>
          </p:nvPr>
        </p:nvSpPr>
        <p:spPr>
          <a:xfrm>
            <a:off x="4645152" y="1735138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12" name="Content Placeholder 2"/>
          <p:cNvSpPr>
            <a:spLocks noGrp="1"/>
          </p:cNvSpPr>
          <p:nvPr>
            <p:ph sz="half" idx="15"/>
          </p:nvPr>
        </p:nvSpPr>
        <p:spPr>
          <a:xfrm>
            <a:off x="4645152" y="3870960"/>
            <a:ext cx="356616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690048"/>
            <a:ext cx="356393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7250" y="368490"/>
            <a:ext cx="3566160" cy="5627498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 marL="2290763" indent="-344488">
              <a:defRPr sz="2000"/>
            </a:lvl7pPr>
            <a:lvl8pPr marL="2290763" indent="-344488">
              <a:defRPr sz="2000"/>
            </a:lvl8pPr>
            <a:lvl9pPr marL="2290763" indent="-344488"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398" y="2866030"/>
            <a:ext cx="3563938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7546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7544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grpSp>
        <p:nvGrpSpPr>
          <p:cNvPr id="3" name="Group 7"/>
          <p:cNvGrpSpPr/>
          <p:nvPr/>
        </p:nvGrpSpPr>
        <p:grpSpPr>
          <a:xfrm rot="21421631">
            <a:off x="629028" y="505650"/>
            <a:ext cx="3850925" cy="5516274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4"/>
          </p:nvPr>
        </p:nvSpPr>
        <p:spPr>
          <a:xfrm rot="21421631">
            <a:off x="808793" y="667560"/>
            <a:ext cx="3468664" cy="512472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3"/>
          <p:cNvGrpSpPr/>
          <p:nvPr/>
        </p:nvGrpSpPr>
        <p:grpSpPr>
          <a:xfrm rot="21214351">
            <a:off x="313409" y="3520798"/>
            <a:ext cx="4088024" cy="302602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6"/>
          </p:nvPr>
        </p:nvSpPr>
        <p:spPr>
          <a:xfrm rot="21214351">
            <a:off x="491057" y="3682579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232774">
            <a:off x="169481" y="241256"/>
            <a:ext cx="4088024" cy="3026020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347129" y="403037"/>
            <a:ext cx="3704109" cy="2697083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13434" y="1524000"/>
            <a:ext cx="356616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2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13432" y="2699982"/>
            <a:ext cx="3566160" cy="2163171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32774">
            <a:off x="2059282" y="379100"/>
            <a:ext cx="5031327" cy="3443312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8736"/>
            <a:ext cx="7315200" cy="98797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32774">
            <a:off x="2248157" y="564564"/>
            <a:ext cx="4653577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3762374"/>
            <a:ext cx="7315200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3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13"/>
          <p:cNvGrpSpPr/>
          <p:nvPr/>
        </p:nvGrpSpPr>
        <p:grpSpPr>
          <a:xfrm rot="21420000">
            <a:off x="113687" y="116368"/>
            <a:ext cx="3969060" cy="3705360"/>
            <a:chOff x="1524000" y="381000"/>
            <a:chExt cx="3657600" cy="4737978"/>
          </a:xfrm>
        </p:grpSpPr>
        <p:sp>
          <p:nvSpPr>
            <p:cNvPr id="15" name="Rectangle 14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7" name="Picture Placeholder 9"/>
          <p:cNvSpPr>
            <a:spLocks noGrp="1"/>
          </p:cNvSpPr>
          <p:nvPr>
            <p:ph type="pic" sz="quarter" idx="17"/>
          </p:nvPr>
        </p:nvSpPr>
        <p:spPr>
          <a:xfrm rot="21420000">
            <a:off x="299151" y="304998"/>
            <a:ext cx="3598455" cy="3334235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grpSp>
        <p:nvGrpSpPr>
          <p:cNvPr id="8" name="Group 9"/>
          <p:cNvGrpSpPr/>
          <p:nvPr/>
        </p:nvGrpSpPr>
        <p:grpSpPr>
          <a:xfrm rot="360000">
            <a:off x="4165479" y="323141"/>
            <a:ext cx="4792693" cy="3443312"/>
            <a:chOff x="1524000" y="381000"/>
            <a:chExt cx="3657600" cy="4737978"/>
          </a:xfrm>
        </p:grpSpPr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3" name="Picture Placeholder 9"/>
          <p:cNvSpPr>
            <a:spLocks noGrp="1"/>
          </p:cNvSpPr>
          <p:nvPr>
            <p:ph type="pic" sz="quarter" idx="16"/>
          </p:nvPr>
        </p:nvSpPr>
        <p:spPr>
          <a:xfrm rot="360000">
            <a:off x="4336486" y="507668"/>
            <a:ext cx="4432860" cy="307238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926106"/>
            <a:ext cx="7315200" cy="990600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551682" y="450851"/>
            <a:ext cx="846083" cy="535781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450851"/>
            <a:ext cx="5943600" cy="5357812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Watermark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1122215" y="3200400"/>
            <a:ext cx="8021782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r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0813" y="3833095"/>
            <a:ext cx="4724400" cy="1209964"/>
          </a:xfrm>
        </p:spPr>
        <p:txBody>
          <a:bodyPr lIns="45720" tIns="0" rIns="45720" bIns="0" anchor="b" anchorCtr="0">
            <a:noAutofit/>
          </a:bodyPr>
          <a:lstStyle>
            <a:lvl1pPr algn="l">
              <a:lnSpc>
                <a:spcPts val="5000"/>
              </a:lnSpc>
              <a:defRPr sz="4600"/>
            </a:lvl1pPr>
          </a:lstStyle>
          <a:p>
            <a:r>
              <a:rPr lang="en-US" dirty="0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0813" y="5056909"/>
            <a:ext cx="4724400" cy="1156586"/>
          </a:xfrm>
        </p:spPr>
        <p:txBody>
          <a:bodyPr lIns="91440" tIns="0" rIns="45720" bIns="0">
            <a:normAutofit/>
          </a:bodyPr>
          <a:lstStyle>
            <a:lvl1pPr marL="0" indent="0" algn="l">
              <a:lnSpc>
                <a:spcPts val="2600"/>
              </a:lnSpc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298744"/>
            <a:ext cx="1981200" cy="273050"/>
          </a:xfrm>
        </p:spPr>
        <p:txBody>
          <a:bodyPr/>
          <a:lstStyle>
            <a:lvl1pPr algn="l">
              <a:defRPr sz="1100"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400" y="6298744"/>
            <a:ext cx="3810000" cy="273050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856" y="6312392"/>
            <a:ext cx="685800" cy="265089"/>
          </a:xfrm>
        </p:spPr>
        <p:txBody>
          <a:bodyPr/>
          <a:lstStyle>
            <a:lvl1pPr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94560"/>
            <a:ext cx="7772400" cy="1362075"/>
          </a:xfrm>
        </p:spPr>
        <p:txBody>
          <a:bodyPr vert="horz" lIns="45720" tIns="0" rIns="45720" bIns="0" rtlCol="0" anchor="b" anchorCtr="0">
            <a:noAutofit/>
          </a:bodyPr>
          <a:lstStyle>
            <a:lvl1pPr algn="l" defTabSz="914400" rtl="0" eaLnBrk="1" latinLnBrk="0" hangingPunct="1">
              <a:lnSpc>
                <a:spcPts val="5000"/>
              </a:lnSpc>
              <a:spcBef>
                <a:spcPct val="0"/>
              </a:spcBef>
              <a:buNone/>
              <a:defRPr sz="4600" b="1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57016"/>
            <a:ext cx="7772400" cy="987552"/>
          </a:xfrm>
        </p:spPr>
        <p:txBody>
          <a:bodyPr vert="horz" lIns="91440" tIns="0" rIns="45720" bIns="0" rtlCol="0" anchor="t" anchorCtr="0">
            <a:normAutofit/>
          </a:bodyPr>
          <a:lstStyle>
            <a:lvl1pPr marL="0" indent="0">
              <a:spcBef>
                <a:spcPts val="0"/>
              </a:spcBef>
              <a:buNone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spcBef>
                <a:spcPts val="2000"/>
              </a:spcBef>
              <a:buSzPct val="90000"/>
              <a:buFontTx/>
              <a:buNone/>
            </a:pPr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Watermar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712693" y="1689847"/>
            <a:ext cx="8431303" cy="2209800"/>
          </a:xfrm>
        </p:spPr>
        <p:txBody>
          <a:bodyPr wrap="none" lIns="0" tIns="0" rIns="0" bIns="0" anchor="ctr" anchorCtr="0">
            <a:noAutofit/>
          </a:bodyPr>
          <a:lstStyle>
            <a:lvl1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  <a:lvl2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2pPr>
            <a:lvl3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3pPr>
            <a:lvl4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4pPr>
            <a:lvl5pPr marL="0" indent="0" algn="l">
              <a:spcBef>
                <a:spcPts val="0"/>
              </a:spcBef>
              <a:buNone/>
              <a:defRPr sz="12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196353"/>
            <a:ext cx="5334000" cy="1362075"/>
          </a:xfrm>
        </p:spPr>
        <p:txBody>
          <a:bodyPr lIns="45720" tIns="0" rIns="45720" bIns="0" anchor="b" anchorCtr="0"/>
          <a:lstStyle>
            <a:lvl1pPr algn="l">
              <a:lnSpc>
                <a:spcPts val="5000"/>
              </a:lnSpc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560618"/>
            <a:ext cx="5334000" cy="983087"/>
          </a:xfrm>
        </p:spPr>
        <p:txBody>
          <a:bodyPr tIns="0" rIns="45720" bIns="0" anchor="t" anchorCtr="0"/>
          <a:lstStyle>
            <a:lvl1pPr marL="0" indent="0">
              <a:spcBef>
                <a:spcPct val="0"/>
              </a:spcBef>
              <a:buNone/>
              <a:defRPr sz="2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with Picture">
    <p:bg>
      <p:bgPr>
        <a:blipFill dpi="0" rotWithShape="1">
          <a:blip r:embed="rId2">
            <a:lum/>
          </a:blip>
          <a:srcRect/>
          <a:stretch>
            <a:fillRect t="-4000"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52775" y="4069804"/>
            <a:ext cx="5538788" cy="1162050"/>
          </a:xfrm>
        </p:spPr>
        <p:txBody>
          <a:bodyPr tIns="0" bIns="0" anchor="b"/>
          <a:lstStyle>
            <a:lvl1pPr algn="l">
              <a:lnSpc>
                <a:spcPts val="4600"/>
              </a:lnSpc>
              <a:defRPr sz="46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grpSp>
        <p:nvGrpSpPr>
          <p:cNvPr id="3" name="Group 8"/>
          <p:cNvGrpSpPr/>
          <p:nvPr/>
        </p:nvGrpSpPr>
        <p:grpSpPr>
          <a:xfrm rot="21240000">
            <a:off x="654352" y="445180"/>
            <a:ext cx="5416247" cy="3630168"/>
            <a:chOff x="1524000" y="381000"/>
            <a:chExt cx="3657600" cy="4737978"/>
          </a:xfrm>
        </p:grpSpPr>
        <p:sp>
          <p:nvSpPr>
            <p:cNvPr id="10" name="Rectangle 9"/>
            <p:cNvSpPr/>
            <p:nvPr userDrawn="1"/>
          </p:nvSpPr>
          <p:spPr>
            <a:xfrm>
              <a:off x="1524000" y="381000"/>
              <a:ext cx="3657600" cy="47244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1" name="Rectangle 10"/>
            <p:cNvSpPr/>
            <p:nvPr userDrawn="1"/>
          </p:nvSpPr>
          <p:spPr>
            <a:xfrm>
              <a:off x="1524000" y="381000"/>
              <a:ext cx="3657600" cy="473797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lumMod val="85000"/>
                  </a:schemeClr>
                </a:gs>
                <a:gs pos="15000">
                  <a:schemeClr val="bg1">
                    <a:alpha val="75000"/>
                  </a:schemeClr>
                </a:gs>
                <a:gs pos="100000">
                  <a:schemeClr val="bg1"/>
                </a:gs>
                <a:gs pos="100000">
                  <a:schemeClr val="bg1"/>
                </a:gs>
              </a:gsLst>
              <a:path path="rect">
                <a:fillToRect r="100000" b="100000"/>
              </a:path>
              <a:tileRect l="-100000" t="-100000"/>
            </a:gradFill>
            <a:ln>
              <a:noFill/>
            </a:ln>
            <a:effectLst>
              <a:innerShdw blurRad="190500" dist="88900" dir="13500000">
                <a:schemeClr val="bg1">
                  <a:lumMod val="65000"/>
                  <a:alpha val="25000"/>
                </a:scheme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12" name="Picture Placeholder 9"/>
          <p:cNvSpPr>
            <a:spLocks noGrp="1"/>
          </p:cNvSpPr>
          <p:nvPr>
            <p:ph type="pic" sz="quarter" idx="15"/>
          </p:nvPr>
        </p:nvSpPr>
        <p:spPr>
          <a:xfrm rot="21240000">
            <a:off x="857677" y="632632"/>
            <a:ext cx="5009597" cy="3255264"/>
          </a:xfrm>
          <a:solidFill>
            <a:schemeClr val="bg1">
              <a:lumMod val="85000"/>
            </a:schemeClr>
          </a:solidFill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58117" y="5230906"/>
            <a:ext cx="5532958" cy="865093"/>
          </a:xfrm>
        </p:spPr>
        <p:txBody>
          <a:bodyPr/>
          <a:lstStyle>
            <a:lvl1pPr marL="0" indent="0">
              <a:spcBef>
                <a:spcPct val="0"/>
              </a:spcBef>
              <a:buNone/>
              <a:defRPr sz="2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35139"/>
            <a:ext cx="3566160" cy="4056062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 marL="2290763" indent="-344488">
              <a:defRPr sz="1800"/>
            </a:lvl6pPr>
            <a:lvl7pPr marL="2290763" indent="-344488">
              <a:defRPr sz="1800"/>
            </a:lvl7pPr>
            <a:lvl8pPr marL="2290763" indent="-344488">
              <a:defRPr sz="1800"/>
            </a:lvl8pPr>
            <a:lvl9pPr marL="2290763" indent="-344488"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1326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7367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30247" y="1419366"/>
            <a:ext cx="3200400" cy="584035"/>
          </a:xfrm>
        </p:spPr>
        <p:txBody>
          <a:bodyPr anchor="b"/>
          <a:lstStyle>
            <a:lvl1pPr marL="0" indent="0" algn="ctr">
              <a:spcBef>
                <a:spcPct val="0"/>
              </a:spcBef>
              <a:buNone/>
              <a:defRPr sz="2200" b="0">
                <a:solidFill>
                  <a:schemeClr val="tx2">
                    <a:lumMod val="60000"/>
                    <a:lumOff val="40000"/>
                  </a:schemeClr>
                </a:solidFill>
                <a:latin typeface="Impact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6514" y="2174875"/>
            <a:ext cx="3566160" cy="3616325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2290763" indent="-344488">
              <a:defRPr sz="1600"/>
            </a:lvl6pPr>
            <a:lvl7pPr marL="2290763" indent="-344488">
              <a:defRPr sz="1600"/>
            </a:lvl7pPr>
            <a:lvl8pPr marL="2290763" indent="-344488">
              <a:defRPr sz="1600"/>
            </a:lvl8pPr>
            <a:lvl9pPr marL="2290763" indent="-344488"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3" name="Picture 12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  <p:pic>
        <p:nvPicPr>
          <p:cNvPr id="12" name="Picture 11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7039" y="1897040"/>
            <a:ext cx="3228975" cy="142875"/>
          </a:xfrm>
          <a:prstGeom prst="rect">
            <a:avLst/>
          </a:prstGeom>
        </p:spPr>
      </p:pic>
      <p:pic>
        <p:nvPicPr>
          <p:cNvPr id="14" name="Picture 13" descr="Comparison-Underlin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5960" y="1897040"/>
            <a:ext cx="3228975" cy="14287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735138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914400" y="3870960"/>
            <a:ext cx="7315200" cy="192024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8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503238"/>
            <a:ext cx="7313613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735138"/>
            <a:ext cx="7313613" cy="40560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  <a:p>
            <a:pPr lvl="5"/>
            <a:r>
              <a:rPr lang="en-US" dirty="0" smtClean="0"/>
              <a:t>Sixth level</a:t>
            </a:r>
          </a:p>
          <a:p>
            <a:pPr lvl="6"/>
            <a:r>
              <a:rPr lang="en-US" dirty="0" smtClean="0"/>
              <a:t>Seventh level</a:t>
            </a:r>
          </a:p>
          <a:p>
            <a:pPr lvl="7"/>
            <a:r>
              <a:rPr lang="en-US" dirty="0" smtClean="0"/>
              <a:t>Eighth level</a:t>
            </a:r>
          </a:p>
          <a:p>
            <a:pPr lvl="8"/>
            <a:r>
              <a:rPr lang="en-US" dirty="0" smtClean="0"/>
              <a:t>Ninth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63438" y="6314461"/>
            <a:ext cx="1295400" cy="2650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fld id="{2DF66AD8-BC4A-4004-9882-414398D930CA}" type="datetimeFigureOut">
              <a:rPr lang="en-US" smtClean="0"/>
              <a:t>10/15/2013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2607" y="6305797"/>
            <a:ext cx="3717967" cy="25927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  <a:latin typeface="Rockwell" pitchFamily="18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21388" y="5476097"/>
            <a:ext cx="1483056" cy="85184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00">
                <a:gradFill>
                  <a:gsLst>
                    <a:gs pos="0">
                      <a:schemeClr val="tx1">
                        <a:alpha val="10000"/>
                      </a:schemeClr>
                    </a:gs>
                    <a:gs pos="100000">
                      <a:schemeClr val="tx1">
                        <a:alpha val="10000"/>
                      </a:schemeClr>
                    </a:gs>
                  </a:gsLst>
                  <a:lin ang="5400000" scaled="0"/>
                </a:gradFill>
                <a:latin typeface="Impact" pitchFamily="34" charset="0"/>
              </a:defRPr>
            </a:lvl1pPr>
          </a:lstStyle>
          <a:p>
            <a:fld id="{B9D2C864-9362-43C7-A136-D9C41D93A96D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</p:sldLayoutIdLst>
  <p:txStyles>
    <p:titleStyle>
      <a:lvl1pPr algn="ctr" defTabSz="914400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3550" indent="-463550" algn="l" defTabSz="914400" rtl="0" eaLnBrk="1" latinLnBrk="0" hangingPunct="1">
        <a:spcBef>
          <a:spcPts val="2000"/>
        </a:spcBef>
        <a:buSzPct val="90000"/>
        <a:buFontTx/>
        <a:buBlip>
          <a:blip r:embed="rId22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457200" algn="l" defTabSz="914400" rtl="0" eaLnBrk="1" latinLnBrk="0" hangingPunct="1">
        <a:spcBef>
          <a:spcPts val="600"/>
        </a:spcBef>
        <a:buSzPct val="90000"/>
        <a:buFontTx/>
        <a:buBlip>
          <a:blip r:embed="rId23"/>
        </a:buBlip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1255713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025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938338" indent="-341313" algn="l" defTabSz="914400" rtl="0" eaLnBrk="1" latinLnBrk="0" hangingPunct="1">
        <a:spcBef>
          <a:spcPts val="600"/>
        </a:spcBef>
        <a:buSzPct val="90000"/>
        <a:buFontTx/>
        <a:buBlip>
          <a:blip r:embed="rId24"/>
        </a:buBlip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9076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2625725" indent="-344488" algn="l" defTabSz="914400" rtl="0" eaLnBrk="1" latinLnBrk="0" hangingPunct="1">
        <a:spcBef>
          <a:spcPct val="20000"/>
        </a:spcBef>
        <a:buSzPct val="90000"/>
        <a:buFontTx/>
        <a:buBlip>
          <a:blip r:embed="rId24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2970213" indent="-344488" algn="l" defTabSz="914400" rtl="0" eaLnBrk="1" latinLnBrk="0" hangingPunct="1">
        <a:spcBef>
          <a:spcPct val="20000"/>
        </a:spcBef>
        <a:buSzPct val="90000"/>
        <a:buFontTx/>
        <a:buBlip>
          <a:blip r:embed="rId22"/>
        </a:buBlip>
        <a:defRPr lang="en-US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3313113" indent="-344488" algn="l" defTabSz="914400" rtl="0" eaLnBrk="1" latinLnBrk="0" hangingPunct="1">
        <a:spcBef>
          <a:spcPct val="20000"/>
        </a:spcBef>
        <a:buSzPct val="90000"/>
        <a:buFontTx/>
        <a:buBlip>
          <a:blip r:embed="rId23"/>
        </a:buBlip>
        <a:defRPr lang="en-US" sz="1800" kern="120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T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Catcher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Rye</a:t>
            </a:r>
            <a:br>
              <a:rPr lang="en-US" altLang="zh-CN" dirty="0" smtClean="0"/>
            </a:br>
            <a:r>
              <a:rPr lang="en-US" altLang="zh-CN" dirty="0" smtClean="0"/>
              <a:t>Presentation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B</a:t>
            </a:r>
            <a:r>
              <a:rPr lang="en-US" altLang="zh-CN" dirty="0" smtClean="0"/>
              <a:t>y</a:t>
            </a:r>
            <a:r>
              <a:rPr lang="zh-CN" altLang="en-US" dirty="0" smtClean="0"/>
              <a:t> </a:t>
            </a:r>
            <a:r>
              <a:rPr lang="en-US" altLang="zh-CN" dirty="0" smtClean="0"/>
              <a:t>Group</a:t>
            </a:r>
            <a:r>
              <a:rPr lang="zh-CN" altLang="en-US" dirty="0" smtClean="0"/>
              <a:t> </a:t>
            </a:r>
            <a:r>
              <a:rPr lang="en-US" altLang="zh-CN" dirty="0" smtClean="0"/>
              <a:t>3</a:t>
            </a:r>
            <a:r>
              <a:rPr lang="zh-CN" altLang="en-US" dirty="0" smtClean="0"/>
              <a:t> </a:t>
            </a:r>
            <a:endParaRPr lang="en-US" altLang="zh-CN" dirty="0" smtClean="0"/>
          </a:p>
          <a:p>
            <a:r>
              <a:rPr lang="en-US" altLang="zh-CN" dirty="0" err="1" smtClean="0"/>
              <a:t>Hasil</a:t>
            </a:r>
            <a:r>
              <a:rPr lang="zh-CN" altLang="en-US" dirty="0" smtClean="0"/>
              <a:t> </a:t>
            </a:r>
            <a:r>
              <a:rPr lang="en-US" altLang="zh-CN" dirty="0" smtClean="0"/>
              <a:t>Zhou,</a:t>
            </a:r>
            <a:r>
              <a:rPr lang="zh-CN" altLang="en-US" dirty="0" smtClean="0"/>
              <a:t> </a:t>
            </a:r>
            <a:r>
              <a:rPr lang="en-US" altLang="zh-CN" dirty="0" smtClean="0"/>
              <a:t>Jeff</a:t>
            </a:r>
            <a:r>
              <a:rPr lang="zh-CN" altLang="en-US" dirty="0" smtClean="0"/>
              <a:t> </a:t>
            </a:r>
            <a:r>
              <a:rPr lang="en-US" altLang="zh-CN" dirty="0" smtClean="0"/>
              <a:t>Dong,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Kyd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Tian</a:t>
            </a:r>
            <a:r>
              <a:rPr lang="en-US" altLang="zh-CN" dirty="0" smtClean="0"/>
              <a:t>,</a:t>
            </a:r>
            <a:r>
              <a:rPr lang="zh-CN" altLang="en-US" dirty="0" smtClean="0"/>
              <a:t> </a:t>
            </a:r>
            <a:r>
              <a:rPr lang="en-US" altLang="zh-CN" dirty="0" smtClean="0"/>
              <a:t>Sherry</a:t>
            </a:r>
            <a:r>
              <a:rPr lang="zh-CN" altLang="en-US" dirty="0" smtClean="0"/>
              <a:t> </a:t>
            </a:r>
            <a:r>
              <a:rPr lang="en-US" altLang="zh-CN" dirty="0" smtClean="0"/>
              <a:t>Zheng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519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t="13027" b="13027"/>
          <a:stretch>
            <a:fillRect/>
          </a:stretch>
        </p:blipFill>
        <p:spPr>
          <a:xfrm>
            <a:off x="195913" y="164253"/>
            <a:ext cx="7313613" cy="4056062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9767" y="368301"/>
            <a:ext cx="6153089" cy="41187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9839" y="0"/>
            <a:ext cx="4572000" cy="685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96589" y="1187773"/>
            <a:ext cx="7810500" cy="5168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2928" y="2313720"/>
            <a:ext cx="8714161" cy="163121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glow rad="228600">
              <a:schemeClr val="accent1">
                <a:lumMod val="60000"/>
                <a:lumOff val="40000"/>
                <a:alpha val="40000"/>
              </a:schemeClr>
            </a:glo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CN" sz="10000" b="1" cap="all" dirty="0" smtClean="0">
                <a:ln/>
                <a:solidFill>
                  <a:srgbClr val="000000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Depression</a:t>
            </a:r>
            <a:endParaRPr lang="en-US" altLang="zh-CN" sz="10000" b="1" cap="all" dirty="0">
              <a:ln/>
              <a:solidFill>
                <a:srgbClr val="000000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3856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/>
              <a:t>What is Depression?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00" dirty="0"/>
              <a:t>Depression is a state of low mood and aversion to activity that can affect a person's thoughts, behavior, feelings and sense of well-being.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641659" y="6606754"/>
            <a:ext cx="750234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dirty="0" smtClean="0"/>
              <a:t>Definition</a:t>
            </a:r>
            <a:r>
              <a:rPr lang="zh-CN" altLang="en-US" sz="1000" dirty="0" smtClean="0"/>
              <a:t> </a:t>
            </a:r>
            <a:r>
              <a:rPr lang="en-US" altLang="zh-CN" sz="1000" dirty="0" smtClean="0"/>
              <a:t>by</a:t>
            </a:r>
            <a:r>
              <a:rPr lang="zh-CN" altLang="en-US" sz="1000" dirty="0" smtClean="0"/>
              <a:t> </a:t>
            </a:r>
            <a:r>
              <a:rPr lang="en-US" sz="1000" dirty="0" err="1" smtClean="0"/>
              <a:t>Salmans</a:t>
            </a:r>
            <a:r>
              <a:rPr lang="en-US" sz="1000" dirty="0"/>
              <a:t>, Sandra (1997). Depression: Questions You Have – Answers You Need. People's Medical Society. ISBN 978-1-882606-14-6.</a:t>
            </a:r>
          </a:p>
        </p:txBody>
      </p:sp>
    </p:spTree>
    <p:extLst>
      <p:ext uri="{BB962C8B-B14F-4D97-AF65-F5344CB8AC3E}">
        <p14:creationId xmlns:p14="http://schemas.microsoft.com/office/powerpoint/2010/main" val="4028252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Symptoms of Depression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</a:t>
            </a:r>
            <a:r>
              <a:rPr lang="en-US" altLang="zh-CN" dirty="0"/>
              <a:t>aving</a:t>
            </a:r>
            <a:r>
              <a:rPr lang="zh-CN" altLang="en-US" dirty="0"/>
              <a:t> </a:t>
            </a:r>
            <a:r>
              <a:rPr lang="en-US" altLang="zh-CN" dirty="0"/>
              <a:t>a</a:t>
            </a:r>
            <a:r>
              <a:rPr lang="zh-CN" altLang="en-US" dirty="0"/>
              <a:t> </a:t>
            </a:r>
            <a:r>
              <a:rPr lang="en-US" altLang="zh-CN" dirty="0"/>
              <a:t>sense</a:t>
            </a:r>
            <a:r>
              <a:rPr lang="zh-CN" altLang="en-US" dirty="0"/>
              <a:t> </a:t>
            </a:r>
            <a:r>
              <a:rPr lang="en-US" altLang="zh-CN" dirty="0"/>
              <a:t>of</a:t>
            </a:r>
            <a:r>
              <a:rPr lang="zh-CN" altLang="en-US" dirty="0"/>
              <a:t> </a:t>
            </a:r>
            <a:r>
              <a:rPr lang="en-US" dirty="0"/>
              <a:t>guilt or worthlessness</a:t>
            </a:r>
            <a:endParaRPr lang="en-US" altLang="zh-CN" dirty="0"/>
          </a:p>
          <a:p>
            <a:r>
              <a:rPr lang="en-US" dirty="0" smtClean="0"/>
              <a:t>Lack </a:t>
            </a:r>
            <a:r>
              <a:rPr lang="en-US" dirty="0"/>
              <a:t>of </a:t>
            </a:r>
            <a:r>
              <a:rPr lang="en-US" dirty="0" smtClean="0"/>
              <a:t>hope</a:t>
            </a:r>
          </a:p>
          <a:p>
            <a:r>
              <a:rPr lang="en-US" dirty="0" smtClean="0"/>
              <a:t>Recurring </a:t>
            </a:r>
            <a:r>
              <a:rPr lang="en-US" dirty="0"/>
              <a:t>thoughts of death or </a:t>
            </a:r>
            <a:r>
              <a:rPr lang="en-US" dirty="0" smtClean="0"/>
              <a:t>suicide</a:t>
            </a:r>
            <a:endParaRPr lang="en-US" altLang="zh-CN" dirty="0" smtClean="0"/>
          </a:p>
          <a:p>
            <a:r>
              <a:rPr lang="en-US" altLang="zh-CN" dirty="0" smtClean="0"/>
              <a:t>Insomnia</a:t>
            </a:r>
            <a:r>
              <a:rPr lang="zh-CN" altLang="en-US" dirty="0" smtClean="0"/>
              <a:t> </a:t>
            </a:r>
            <a:r>
              <a:rPr lang="zh-CN" altLang="zh-CN" dirty="0" smtClean="0"/>
              <a:t>a</a:t>
            </a:r>
            <a:r>
              <a:rPr lang="en-US" altLang="zh-CN" dirty="0" err="1" smtClean="0"/>
              <a:t>nd</a:t>
            </a:r>
            <a:r>
              <a:rPr lang="zh-CN" altLang="en-US" dirty="0" smtClean="0"/>
              <a:t> </a:t>
            </a:r>
            <a:r>
              <a:rPr lang="en-US" altLang="zh-CN" dirty="0"/>
              <a:t>early-morning </a:t>
            </a:r>
            <a:r>
              <a:rPr lang="en-US" altLang="zh-CN" dirty="0" smtClean="0"/>
              <a:t>waking</a:t>
            </a:r>
          </a:p>
          <a:p>
            <a:r>
              <a:rPr lang="en-US" altLang="zh-CN" dirty="0" smtClean="0"/>
              <a:t>Headache</a:t>
            </a:r>
          </a:p>
          <a:p>
            <a:r>
              <a:rPr lang="en-US" altLang="zh-CN" dirty="0" smtClean="0"/>
              <a:t>……</a:t>
            </a:r>
          </a:p>
          <a:p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1656633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000" b="1" dirty="0" smtClean="0"/>
              <a:t>Is Holden depressed?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371600"/>
            <a:ext cx="7313613" cy="5486400"/>
          </a:xfrm>
        </p:spPr>
        <p:txBody>
          <a:bodyPr>
            <a:normAutofit/>
          </a:bodyPr>
          <a:lstStyle/>
          <a:p>
            <a:r>
              <a:rPr lang="en-US" dirty="0" smtClean="0"/>
              <a:t>W</a:t>
            </a:r>
            <a:r>
              <a:rPr lang="en-US" altLang="zh-CN" dirty="0" smtClean="0"/>
              <a:t>hen Holden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was</a:t>
            </a:r>
            <a:r>
              <a:rPr lang="zh-CN" altLang="en-US" dirty="0" smtClean="0"/>
              <a:t> </a:t>
            </a:r>
            <a:r>
              <a:rPr lang="en-US" altLang="zh-CN" dirty="0" smtClean="0"/>
              <a:t>hit</a:t>
            </a:r>
            <a:r>
              <a:rPr lang="zh-CN" altLang="en-US" dirty="0" smtClean="0"/>
              <a:t> </a:t>
            </a:r>
            <a:r>
              <a:rPr lang="zh-CN" altLang="zh-CN" dirty="0" smtClean="0"/>
              <a:t>b</a:t>
            </a:r>
            <a:r>
              <a:rPr lang="en-US" altLang="zh-CN" dirty="0" smtClean="0"/>
              <a:t>y</a:t>
            </a:r>
            <a:r>
              <a:rPr lang="zh-CN" altLang="en-US" dirty="0" smtClean="0"/>
              <a:t> </a:t>
            </a:r>
            <a:r>
              <a:rPr lang="en-US" altLang="zh-CN" dirty="0" smtClean="0"/>
              <a:t>Maurice,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was</a:t>
            </a:r>
            <a:r>
              <a:rPr lang="zh-CN" altLang="en-US" dirty="0" smtClean="0"/>
              <a:t> </a:t>
            </a:r>
            <a:r>
              <a:rPr lang="en-US" altLang="zh-CN" dirty="0" smtClean="0"/>
              <a:t>crying,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after</a:t>
            </a:r>
            <a:r>
              <a:rPr lang="zh-CN" altLang="en-US" dirty="0" smtClean="0"/>
              <a:t> </a:t>
            </a:r>
            <a:r>
              <a:rPr lang="en-US" altLang="zh-CN" dirty="0" smtClean="0"/>
              <a:t>Maurice</a:t>
            </a:r>
            <a:r>
              <a:rPr lang="zh-CN" altLang="en-US" dirty="0" smtClean="0"/>
              <a:t> </a:t>
            </a:r>
            <a:r>
              <a:rPr lang="en-US" altLang="zh-CN" dirty="0" smtClean="0"/>
              <a:t>went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away,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bathroom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kill</a:t>
            </a:r>
            <a:r>
              <a:rPr lang="zh-CN" altLang="en-US" dirty="0" smtClean="0"/>
              <a:t> </a:t>
            </a:r>
            <a:r>
              <a:rPr lang="en-US" altLang="zh-CN" dirty="0" smtClean="0"/>
              <a:t>himself.</a:t>
            </a:r>
          </a:p>
          <a:p>
            <a:r>
              <a:rPr lang="en-US" altLang="zh-CN" dirty="0" smtClean="0"/>
              <a:t>Holden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Sally</a:t>
            </a:r>
            <a:r>
              <a:rPr lang="zh-CN" altLang="en-US" dirty="0" smtClean="0"/>
              <a:t> </a:t>
            </a:r>
            <a:r>
              <a:rPr lang="en-US" altLang="zh-CN" dirty="0" smtClean="0"/>
              <a:t>went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skate,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talked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everything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wanted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to</a:t>
            </a:r>
            <a:r>
              <a:rPr lang="zh-CN" altLang="en-US" dirty="0" smtClean="0"/>
              <a:t> </a:t>
            </a:r>
            <a:r>
              <a:rPr lang="en-US" altLang="zh-CN" dirty="0" smtClean="0"/>
              <a:t>escape.</a:t>
            </a:r>
          </a:p>
          <a:p>
            <a:r>
              <a:rPr lang="en-US" altLang="zh-CN" dirty="0" smtClean="0"/>
              <a:t>Holden was drunk in the bar, he went to the bathroom and he cried for no reasons.</a:t>
            </a:r>
          </a:p>
          <a:p>
            <a:r>
              <a:rPr lang="en-US" altLang="zh-CN" dirty="0" smtClean="0"/>
              <a:t>Holden went</a:t>
            </a:r>
            <a:r>
              <a:rPr lang="zh-CN" altLang="en-US" dirty="0" smtClean="0"/>
              <a:t> </a:t>
            </a:r>
            <a:r>
              <a:rPr lang="en-US" altLang="zh-CN" dirty="0" smtClean="0"/>
              <a:t>back</a:t>
            </a:r>
            <a:r>
              <a:rPr lang="zh-CN" altLang="en-US" dirty="0" smtClean="0"/>
              <a:t> </a:t>
            </a:r>
            <a:r>
              <a:rPr lang="en-US" altLang="zh-CN" dirty="0" smtClean="0"/>
              <a:t>home</a:t>
            </a:r>
            <a:r>
              <a:rPr lang="zh-CN" altLang="en-US" dirty="0" smtClean="0"/>
              <a:t> </a:t>
            </a:r>
            <a:r>
              <a:rPr lang="en-US" altLang="zh-CN" dirty="0" smtClean="0"/>
              <a:t>stealthily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asked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Phoebe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money,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then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cried.</a:t>
            </a:r>
          </a:p>
          <a:p>
            <a:r>
              <a:rPr lang="en-US" dirty="0" smtClean="0"/>
              <a:t>H</a:t>
            </a:r>
            <a:r>
              <a:rPr lang="en-US" altLang="zh-CN" dirty="0" smtClean="0"/>
              <a:t>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stayed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rain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and</a:t>
            </a:r>
            <a:r>
              <a:rPr lang="zh-CN" altLang="en-US" dirty="0" smtClean="0"/>
              <a:t> </a:t>
            </a:r>
            <a:r>
              <a:rPr lang="en-US" altLang="zh-CN" dirty="0" smtClean="0"/>
              <a:t>watched</a:t>
            </a:r>
            <a:r>
              <a:rPr lang="zh-CN" altLang="en-US" dirty="0" smtClean="0"/>
              <a:t> </a:t>
            </a:r>
            <a:r>
              <a:rPr lang="en-US" altLang="zh-CN" dirty="0" smtClean="0"/>
              <a:t>Phoebe</a:t>
            </a:r>
            <a:r>
              <a:rPr lang="zh-CN" altLang="en-US" dirty="0" smtClean="0"/>
              <a:t> </a:t>
            </a:r>
            <a:r>
              <a:rPr lang="en-US" altLang="zh-CN" dirty="0" smtClean="0"/>
              <a:t>played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the</a:t>
            </a:r>
            <a:r>
              <a:rPr lang="zh-CN" altLang="en-US" dirty="0" smtClean="0"/>
              <a:t> </a:t>
            </a:r>
            <a:r>
              <a:rPr lang="en-US" altLang="zh-CN" dirty="0" smtClean="0"/>
              <a:t>merry</a:t>
            </a:r>
            <a:r>
              <a:rPr lang="zh-CN" altLang="en-US" dirty="0" smtClean="0"/>
              <a:t> </a:t>
            </a:r>
            <a:r>
              <a:rPr lang="en-US" altLang="zh-CN" dirty="0" smtClean="0"/>
              <a:t>go</a:t>
            </a:r>
            <a:r>
              <a:rPr lang="zh-CN" altLang="en-US" dirty="0" smtClean="0"/>
              <a:t> </a:t>
            </a:r>
            <a:r>
              <a:rPr lang="en-US" altLang="zh-CN" dirty="0" smtClean="0"/>
              <a:t>round.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6974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672" y="503238"/>
            <a:ext cx="8927201" cy="868362"/>
          </a:xfrm>
        </p:spPr>
        <p:txBody>
          <a:bodyPr/>
          <a:lstStyle/>
          <a:p>
            <a:r>
              <a:rPr lang="en-US" b="1" dirty="0" smtClean="0"/>
              <a:t>How do we know Holden is heading for an emotional breakdown?</a:t>
            </a:r>
            <a:endParaRPr lang="en-US" b="1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914400" y="2219773"/>
            <a:ext cx="7313613" cy="4056062"/>
          </a:xfrm>
        </p:spPr>
        <p:txBody>
          <a:bodyPr/>
          <a:lstStyle/>
          <a:p>
            <a:r>
              <a:rPr lang="en-US" dirty="0" smtClean="0"/>
              <a:t>H</a:t>
            </a:r>
            <a:r>
              <a:rPr lang="en-US" altLang="zh-CN" dirty="0" smtClean="0"/>
              <a:t>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sometimes</a:t>
            </a:r>
            <a:r>
              <a:rPr lang="zh-CN" altLang="en-US" dirty="0" smtClean="0"/>
              <a:t> </a:t>
            </a:r>
            <a:r>
              <a:rPr lang="en-US" altLang="zh-CN" dirty="0" smtClean="0"/>
              <a:t>cries</a:t>
            </a:r>
            <a:r>
              <a:rPr lang="zh-CN" altLang="en-US" dirty="0" smtClean="0"/>
              <a:t> </a:t>
            </a:r>
            <a:r>
              <a:rPr lang="en-US" altLang="zh-CN" dirty="0" smtClean="0"/>
              <a:t>for</a:t>
            </a:r>
            <a:r>
              <a:rPr lang="zh-CN" altLang="en-US" dirty="0" smtClean="0"/>
              <a:t> </a:t>
            </a:r>
            <a:r>
              <a:rPr lang="en-US" altLang="zh-CN" dirty="0" smtClean="0"/>
              <a:t>no</a:t>
            </a:r>
            <a:r>
              <a:rPr lang="zh-CN" altLang="en-US" dirty="0" smtClean="0"/>
              <a:t> </a:t>
            </a:r>
            <a:r>
              <a:rPr lang="en-US" altLang="zh-CN" dirty="0" smtClean="0"/>
              <a:t>reasons.</a:t>
            </a:r>
          </a:p>
          <a:p>
            <a:r>
              <a:rPr lang="en-US" altLang="zh-CN" dirty="0" smtClean="0"/>
              <a:t>Mr.</a:t>
            </a:r>
            <a:r>
              <a:rPr lang="zh-CN" altLang="en-US" dirty="0" smtClean="0"/>
              <a:t> </a:t>
            </a:r>
            <a:r>
              <a:rPr lang="en-US" altLang="zh-CN" dirty="0" err="1" smtClean="0"/>
              <a:t>Antolini</a:t>
            </a:r>
            <a:r>
              <a:rPr lang="zh-CN" altLang="zh-CN" dirty="0"/>
              <a:t> </a:t>
            </a:r>
            <a:r>
              <a:rPr lang="en-US" altLang="zh-CN" dirty="0" err="1" smtClean="0"/>
              <a:t>saied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was</a:t>
            </a:r>
            <a:r>
              <a:rPr lang="zh-CN" altLang="en-US" dirty="0" smtClean="0"/>
              <a:t> </a:t>
            </a:r>
            <a:r>
              <a:rPr lang="en-US" altLang="zh-CN" dirty="0" smtClean="0"/>
              <a:t>in</a:t>
            </a:r>
            <a:r>
              <a:rPr lang="zh-CN" altLang="en-US" dirty="0" smtClean="0"/>
              <a:t> </a:t>
            </a:r>
            <a:r>
              <a:rPr lang="en-US" altLang="zh-CN" dirty="0" smtClean="0"/>
              <a:t>a</a:t>
            </a:r>
            <a:r>
              <a:rPr lang="zh-CN" altLang="en-US" dirty="0" smtClean="0"/>
              <a:t> </a:t>
            </a:r>
            <a:r>
              <a:rPr lang="en-US" altLang="zh-CN" dirty="0" smtClean="0"/>
              <a:t>terrible</a:t>
            </a:r>
            <a:r>
              <a:rPr lang="zh-CN" altLang="en-US" dirty="0" smtClean="0"/>
              <a:t> </a:t>
            </a:r>
            <a:r>
              <a:rPr lang="en-US" altLang="zh-CN" dirty="0" smtClean="0"/>
              <a:t>fall</a:t>
            </a:r>
          </a:p>
          <a:p>
            <a:r>
              <a:rPr lang="en-US" altLang="en-US" dirty="0" smtClean="0"/>
              <a:t>H</a:t>
            </a:r>
            <a:r>
              <a:rPr lang="en-US" altLang="zh-CN" dirty="0" smtClean="0"/>
              <a:t>olden</a:t>
            </a:r>
            <a:r>
              <a:rPr lang="zh-CN" altLang="en-US" dirty="0" smtClean="0"/>
              <a:t> </a:t>
            </a:r>
            <a:r>
              <a:rPr lang="en-US" altLang="zh-CN" dirty="0" smtClean="0"/>
              <a:t>said</a:t>
            </a:r>
            <a:r>
              <a:rPr lang="zh-CN" altLang="en-US" dirty="0" smtClean="0"/>
              <a:t> </a:t>
            </a:r>
            <a:r>
              <a:rPr lang="en-US" altLang="zh-CN" dirty="0" smtClean="0"/>
              <a:t>that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hates</a:t>
            </a:r>
            <a:r>
              <a:rPr lang="zh-CN" altLang="en-US" dirty="0" smtClean="0"/>
              <a:t> </a:t>
            </a:r>
            <a:r>
              <a:rPr lang="en-US" altLang="zh-CN" dirty="0" smtClean="0"/>
              <a:t>everything</a:t>
            </a:r>
            <a:r>
              <a:rPr lang="zh-CN" altLang="en-US" dirty="0" smtClean="0"/>
              <a:t> </a:t>
            </a:r>
            <a:r>
              <a:rPr lang="en-US" altLang="zh-CN" dirty="0" smtClean="0"/>
              <a:t>so</a:t>
            </a:r>
            <a:r>
              <a:rPr lang="zh-CN" altLang="en-US" dirty="0" smtClean="0"/>
              <a:t> </a:t>
            </a:r>
            <a:r>
              <a:rPr lang="en-US" altLang="zh-CN" dirty="0" smtClean="0"/>
              <a:t>he</a:t>
            </a:r>
            <a:r>
              <a:rPr lang="zh-CN" altLang="en-US" dirty="0" smtClean="0"/>
              <a:t> </a:t>
            </a:r>
            <a:r>
              <a:rPr lang="en-US" altLang="zh-CN" dirty="0" smtClean="0"/>
              <a:t>didn’t</a:t>
            </a:r>
            <a:r>
              <a:rPr lang="zh-CN" altLang="en-US" dirty="0" smtClean="0"/>
              <a:t> </a:t>
            </a:r>
            <a:r>
              <a:rPr lang="en-US" altLang="zh-CN" dirty="0" smtClean="0"/>
              <a:t>care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anything</a:t>
            </a:r>
          </a:p>
          <a:p>
            <a:r>
              <a:rPr lang="en-US" altLang="en-US" dirty="0" smtClean="0"/>
              <a:t>H</a:t>
            </a:r>
            <a:r>
              <a:rPr lang="en-US" altLang="zh-CN" dirty="0" smtClean="0"/>
              <a:t>olden</a:t>
            </a:r>
            <a:r>
              <a:rPr lang="zh-CN" altLang="en-US" dirty="0" smtClean="0"/>
              <a:t> </a:t>
            </a:r>
            <a:r>
              <a:rPr lang="zh-CN" altLang="zh-CN" dirty="0" smtClean="0"/>
              <a:t>t</a:t>
            </a:r>
            <a:r>
              <a:rPr lang="en-US" altLang="zh-CN" dirty="0" err="1" smtClean="0"/>
              <a:t>hought</a:t>
            </a:r>
            <a:r>
              <a:rPr lang="zh-CN" altLang="en-US" dirty="0" smtClean="0"/>
              <a:t> </a:t>
            </a:r>
            <a:r>
              <a:rPr lang="en-US" altLang="zh-CN" dirty="0" smtClean="0"/>
              <a:t>about</a:t>
            </a:r>
            <a:r>
              <a:rPr lang="zh-CN" altLang="en-US" dirty="0" smtClean="0"/>
              <a:t> </a:t>
            </a:r>
            <a:r>
              <a:rPr lang="en-US" altLang="zh-CN" dirty="0" smtClean="0"/>
              <a:t>suicide</a:t>
            </a:r>
          </a:p>
          <a:p>
            <a:r>
              <a:rPr lang="zh-CN" altLang="zh-CN" dirty="0"/>
              <a:t>……</a:t>
            </a:r>
            <a:endParaRPr lang="en-US" alt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142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557" y="503238"/>
            <a:ext cx="6449674" cy="868362"/>
          </a:xfrm>
        </p:spPr>
        <p:txBody>
          <a:bodyPr/>
          <a:lstStyle/>
          <a:p>
            <a:r>
              <a:rPr lang="en-US" sz="5000" b="1" dirty="0" smtClean="0"/>
              <a:t>What might be the causes of his condition?</a:t>
            </a:r>
            <a:endParaRPr lang="en-US" sz="5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2086081"/>
            <a:ext cx="7313613" cy="4056062"/>
          </a:xfrm>
        </p:spPr>
        <p:txBody>
          <a:bodyPr>
            <a:noAutofit/>
          </a:bodyPr>
          <a:lstStyle/>
          <a:p>
            <a:r>
              <a:rPr lang="en-US" sz="4000" dirty="0" smtClean="0"/>
              <a:t>H</a:t>
            </a:r>
            <a:r>
              <a:rPr lang="en-US" altLang="zh-CN" sz="4000" dirty="0" smtClean="0"/>
              <a:t>olden’s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brother Allie’s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death.</a:t>
            </a:r>
          </a:p>
          <a:p>
            <a:r>
              <a:rPr lang="en-US" sz="4000" dirty="0" smtClean="0"/>
              <a:t>T</a:t>
            </a:r>
            <a:r>
              <a:rPr lang="en-US" altLang="zh-CN" sz="4000" dirty="0" smtClean="0"/>
              <a:t>he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phony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people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around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him.</a:t>
            </a:r>
          </a:p>
          <a:p>
            <a:r>
              <a:rPr lang="en-US" sz="4000" dirty="0" smtClean="0"/>
              <a:t>N</a:t>
            </a:r>
            <a:r>
              <a:rPr lang="en-US" altLang="zh-CN" sz="4000" dirty="0" smtClean="0"/>
              <a:t>o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friends.</a:t>
            </a:r>
          </a:p>
          <a:p>
            <a:r>
              <a:rPr lang="en-US" sz="4000" dirty="0" smtClean="0"/>
              <a:t>H</a:t>
            </a:r>
            <a:r>
              <a:rPr lang="en-US" altLang="zh-CN" sz="4000" dirty="0" smtClean="0"/>
              <a:t>is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transition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from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teenager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to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an</a:t>
            </a:r>
            <a:r>
              <a:rPr lang="zh-CN" altLang="en-US" sz="4000" dirty="0" smtClean="0"/>
              <a:t> </a:t>
            </a:r>
            <a:r>
              <a:rPr lang="en-US" altLang="zh-CN" sz="4000" dirty="0" smtClean="0"/>
              <a:t>adult.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12006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0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4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5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675739"/>
            <a:ext cx="7313613" cy="868362"/>
          </a:xfrm>
        </p:spPr>
        <p:txBody>
          <a:bodyPr/>
          <a:lstStyle/>
          <a:p>
            <a:r>
              <a:rPr lang="en-US" dirty="0" smtClean="0"/>
              <a:t>Thank you for watching!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4556650"/>
            <a:ext cx="7313613" cy="4056062"/>
          </a:xfrm>
        </p:spPr>
        <p:txBody>
          <a:bodyPr/>
          <a:lstStyle/>
          <a:p>
            <a:r>
              <a:rPr lang="en-US" dirty="0" smtClean="0"/>
              <a:t>B</a:t>
            </a:r>
            <a:r>
              <a:rPr lang="en-US" altLang="zh-CN" dirty="0" smtClean="0"/>
              <a:t>ibliography</a:t>
            </a:r>
          </a:p>
          <a:p>
            <a:r>
              <a:rPr lang="en-US" sz="1400" dirty="0"/>
              <a:t>Definition</a:t>
            </a:r>
            <a:r>
              <a:rPr lang="zh-CN" altLang="en-US" sz="1400" dirty="0"/>
              <a:t> </a:t>
            </a:r>
            <a:r>
              <a:rPr lang="en-US" altLang="zh-CN" sz="1400" dirty="0"/>
              <a:t>by</a:t>
            </a:r>
            <a:r>
              <a:rPr lang="zh-CN" altLang="en-US" sz="1400" dirty="0"/>
              <a:t> </a:t>
            </a:r>
            <a:r>
              <a:rPr lang="en-US" sz="1400" dirty="0" err="1"/>
              <a:t>Salmans</a:t>
            </a:r>
            <a:r>
              <a:rPr lang="en-US" sz="1400" dirty="0"/>
              <a:t>, Sandra (1997). Depression: Questions You Have – Answers You Need. People's Medical Society. ISBN 978-1-882606-14-6</a:t>
            </a:r>
            <a:r>
              <a:rPr lang="en-US" sz="1400" dirty="0" smtClean="0"/>
              <a:t>.</a:t>
            </a:r>
          </a:p>
          <a:p>
            <a:r>
              <a:rPr lang="en-US" sz="1400" dirty="0"/>
              <a:t>http://</a:t>
            </a:r>
            <a:r>
              <a:rPr lang="en-US" sz="1400" dirty="0" err="1"/>
              <a:t>www.webmd.com</a:t>
            </a:r>
            <a:r>
              <a:rPr lang="en-US" sz="1400" dirty="0"/>
              <a:t>/depression/</a:t>
            </a:r>
            <a:r>
              <a:rPr lang="en-US" sz="1400" dirty="0" err="1"/>
              <a:t>ss</a:t>
            </a:r>
            <a:r>
              <a:rPr lang="en-US" sz="1400" dirty="0"/>
              <a:t>/slideshow-depression-overview#</a:t>
            </a:r>
          </a:p>
          <a:p>
            <a:endParaRPr lang="en-US" altLang="zh-CN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293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800" decel="100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Inkwel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Inkwell">
      <a:maj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ajorFont>
      <a:minorFont>
        <a:latin typeface="Goudy Old Style"/>
        <a:ea typeface=""/>
        <a:cs typeface=""/>
        <a:font script="Jpan" typeface="ＭＳ 明朝"/>
        <a:font script="Hans" typeface="宋体"/>
        <a:font script="Hant" typeface="新細明體"/>
      </a:minorFont>
    </a:fontScheme>
    <a:fmtScheme name="Inkwell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3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shade val="30000"/>
                <a:satMod val="150000"/>
              </a:schemeClr>
              <a:schemeClr val="phClr">
                <a:alpha val="10000"/>
                <a:satMod val="120000"/>
              </a:schemeClr>
            </a:duotone>
          </a:blip>
          <a:stretch/>
        </a:blip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101600" dist="38100" dir="5400000" rotWithShape="0">
              <a:srgbClr val="000000">
                <a:alpha val="7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  <a:softEdge rad="25400"/>
          </a:effectLst>
        </a:effectStyle>
      </a:effectStyleLst>
      <a:bgFillStyleLst>
        <a:blipFill rotWithShape="1">
          <a:blip xmlns:r="http://schemas.openxmlformats.org/officeDocument/2006/relationships" r:embed="rId3"/>
          <a:stretch/>
        </a:blipFill>
        <a:blipFill rotWithShape="1">
          <a:blip xmlns:r="http://schemas.openxmlformats.org/officeDocument/2006/relationships" r:embed="rId4"/>
          <a:stretch/>
        </a:blipFill>
        <a:blipFill rotWithShape="1">
          <a:blip xmlns:r="http://schemas.openxmlformats.org/officeDocument/2006/relationships" r:embed="rId5"/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Inkwell.thmx</Template>
  <TotalTime>7070</TotalTime>
  <Words>312</Words>
  <Application>Microsoft Office PowerPoint</Application>
  <PresentationFormat>On-screen Show (4:3)</PresentationFormat>
  <Paragraphs>35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Inkwell</vt:lpstr>
      <vt:lpstr>The Catcher In the Rye Presentation</vt:lpstr>
      <vt:lpstr>PowerPoint Presentation</vt:lpstr>
      <vt:lpstr>What is Depression?</vt:lpstr>
      <vt:lpstr>Symptoms of Depression</vt:lpstr>
      <vt:lpstr>Is Holden depressed?</vt:lpstr>
      <vt:lpstr>How do we know Holden is heading for an emotional breakdown?</vt:lpstr>
      <vt:lpstr>What might be the causes of his condition?</vt:lpstr>
      <vt:lpstr>Thank you for watching!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Catcher In the Rye Presentation</dc:title>
  <dc:creator>Zheng Qinyue Sherry</dc:creator>
  <cp:lastModifiedBy>xh-01</cp:lastModifiedBy>
  <cp:revision>19</cp:revision>
  <dcterms:created xsi:type="dcterms:W3CDTF">2013-10-10T07:06:35Z</dcterms:created>
  <dcterms:modified xsi:type="dcterms:W3CDTF">2013-10-17T02:16:30Z</dcterms:modified>
</cp:coreProperties>
</file>