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70" r:id="rId7"/>
    <p:sldId id="260" r:id="rId8"/>
    <p:sldId id="271" r:id="rId9"/>
    <p:sldId id="261" r:id="rId10"/>
    <p:sldId id="272" r:id="rId11"/>
    <p:sldId id="262" r:id="rId12"/>
    <p:sldId id="273" r:id="rId13"/>
    <p:sldId id="263" r:id="rId14"/>
    <p:sldId id="274" r:id="rId15"/>
    <p:sldId id="264" r:id="rId16"/>
    <p:sldId id="275" r:id="rId17"/>
    <p:sldId id="265" r:id="rId18"/>
    <p:sldId id="266" r:id="rId19"/>
    <p:sldId id="267" r:id="rId20"/>
    <p:sldId id="276" r:id="rId21"/>
    <p:sldId id="26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eynolds" initials="c" lastIdx="1" clrIdx="0">
    <p:extLst>
      <p:ext uri="{19B8F6BF-5375-455C-9EA6-DF929625EA0E}">
        <p15:presenceInfo xmlns:p15="http://schemas.microsoft.com/office/powerpoint/2012/main" userId="chreynold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Pie Chart Color Distribution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Portion of pie chart that is red</c:v>
                </c:pt>
                <c:pt idx="1">
                  <c:v>Portion of pie chart that is orange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Pie Chart Color Distribution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Portion of pie chart that is red</c:v>
                </c:pt>
                <c:pt idx="1">
                  <c:v>Portion of pie chart that is orange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Infographic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Adapted from:</a:t>
            </a:r>
          </a:p>
          <a:p>
            <a:r>
              <a:rPr lang="en-US" dirty="0" smtClean="0"/>
              <a:t>Neo mammalian studios</a:t>
            </a:r>
            <a:endParaRPr lang="en-US" dirty="0"/>
          </a:p>
          <a:p>
            <a:r>
              <a:rPr lang="en-US" dirty="0"/>
              <a:t>http://submitinfographics.com/all-infographics/8-factors-of-a-good-infographic.html</a:t>
            </a:r>
          </a:p>
        </p:txBody>
      </p:sp>
    </p:spTree>
    <p:extLst>
      <p:ext uri="{BB962C8B-B14F-4D97-AF65-F5344CB8AC3E}">
        <p14:creationId xmlns:p14="http://schemas.microsoft.com/office/powerpoint/2010/main" val="384193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19" t="25786" r="5987" b="4425"/>
          <a:stretch/>
        </p:blipFill>
        <p:spPr>
          <a:xfrm>
            <a:off x="2535382" y="0"/>
            <a:ext cx="6553200" cy="6892160"/>
          </a:xfrm>
        </p:spPr>
      </p:pic>
    </p:spTree>
    <p:extLst>
      <p:ext uri="{BB962C8B-B14F-4D97-AF65-F5344CB8AC3E}">
        <p14:creationId xmlns:p14="http://schemas.microsoft.com/office/powerpoint/2010/main" val="3772622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41" y="1507960"/>
            <a:ext cx="9891859" cy="4843951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46111" y="-473713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200" dirty="0" smtClean="0"/>
              <a:t>Types of infographics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7292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0" t="23498" r="6126" b="4425"/>
          <a:stretch/>
        </p:blipFill>
        <p:spPr>
          <a:xfrm>
            <a:off x="2618506" y="0"/>
            <a:ext cx="6400801" cy="6922754"/>
          </a:xfrm>
        </p:spPr>
      </p:pic>
    </p:spTree>
    <p:extLst>
      <p:ext uri="{BB962C8B-B14F-4D97-AF65-F5344CB8AC3E}">
        <p14:creationId xmlns:p14="http://schemas.microsoft.com/office/powerpoint/2010/main" val="2465802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8" y="1334597"/>
            <a:ext cx="9872464" cy="5190677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46111" y="-473713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200" dirty="0" smtClean="0"/>
              <a:t>Types of infographics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76654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2" t="20198" r="6040" b="14142"/>
          <a:stretch/>
        </p:blipFill>
        <p:spPr>
          <a:xfrm>
            <a:off x="2798618" y="12308"/>
            <a:ext cx="6483928" cy="6845692"/>
          </a:xfrm>
        </p:spPr>
      </p:pic>
    </p:spTree>
    <p:extLst>
      <p:ext uri="{BB962C8B-B14F-4D97-AF65-F5344CB8AC3E}">
        <p14:creationId xmlns:p14="http://schemas.microsoft.com/office/powerpoint/2010/main" val="479168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8" y="1334597"/>
            <a:ext cx="9872464" cy="5190677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46111" y="-473713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200" dirty="0" smtClean="0"/>
              <a:t>Types of infographics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46948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1" t="22066" r="5619" b="9872"/>
          <a:stretch/>
        </p:blipFill>
        <p:spPr>
          <a:xfrm>
            <a:off x="2646218" y="0"/>
            <a:ext cx="6331527" cy="6812403"/>
          </a:xfrm>
        </p:spPr>
      </p:pic>
    </p:spTree>
    <p:extLst>
      <p:ext uri="{BB962C8B-B14F-4D97-AF65-F5344CB8AC3E}">
        <p14:creationId xmlns:p14="http://schemas.microsoft.com/office/powerpoint/2010/main" val="248926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infographics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Use the visuals deliberately</a:t>
            </a:r>
          </a:p>
          <a:p>
            <a:endParaRPr lang="en-US" dirty="0" smtClean="0"/>
          </a:p>
          <a:p>
            <a:r>
              <a:rPr lang="en-US" dirty="0" smtClean="0"/>
              <a:t>Check: if you can take all of the text out, does it still make sense?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228" y="1191614"/>
            <a:ext cx="4597066" cy="3049387"/>
          </a:xfrm>
          <a:prstGeom prst="rect">
            <a:avLst/>
          </a:prstGeom>
        </p:spPr>
      </p:pic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911467869"/>
              </p:ext>
            </p:extLst>
          </p:nvPr>
        </p:nvGraphicFramePr>
        <p:xfrm>
          <a:off x="448140" y="4086576"/>
          <a:ext cx="5051511" cy="2634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9" b="3765"/>
          <a:stretch/>
        </p:blipFill>
        <p:spPr>
          <a:xfrm>
            <a:off x="6093083" y="1192739"/>
            <a:ext cx="4720691" cy="31374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800" y="4211464"/>
            <a:ext cx="4164904" cy="241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3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infographics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Pick a good color palette</a:t>
            </a:r>
          </a:p>
          <a:p>
            <a:endParaRPr lang="en-US" dirty="0"/>
          </a:p>
          <a:p>
            <a:r>
              <a:rPr lang="en-US" dirty="0" smtClean="0"/>
              <a:t>Tricky to define, but you know it when you see it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382" y="1081082"/>
            <a:ext cx="5260922" cy="55897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382" y="1081082"/>
            <a:ext cx="5260922" cy="55897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7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infographics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Have a clear story</a:t>
            </a:r>
          </a:p>
          <a:p>
            <a:endParaRPr lang="en-US" dirty="0"/>
          </a:p>
          <a:p>
            <a:r>
              <a:rPr lang="en-US" dirty="0" smtClean="0"/>
              <a:t>Infographics should be quick to convey info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100" y="636147"/>
            <a:ext cx="4180345" cy="585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53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infographic?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visual elements and text to quickly convey information</a:t>
            </a:r>
          </a:p>
          <a:p>
            <a:r>
              <a:rPr lang="en-US" dirty="0" smtClean="0"/>
              <a:t>Simple example:</a:t>
            </a:r>
          </a:p>
          <a:p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039703784"/>
              </p:ext>
            </p:extLst>
          </p:nvPr>
        </p:nvGraphicFramePr>
        <p:xfrm>
          <a:off x="2959769" y="2550097"/>
          <a:ext cx="6418179" cy="393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528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573" y="0"/>
            <a:ext cx="4954390" cy="69361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073" y="609600"/>
            <a:ext cx="2909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would you improve this?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38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infographics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Don’t be too text-heavy</a:t>
            </a:r>
          </a:p>
          <a:p>
            <a:endParaRPr lang="en-US" dirty="0"/>
          </a:p>
          <a:p>
            <a:r>
              <a:rPr lang="en-US" dirty="0" smtClean="0"/>
              <a:t>Or </a:t>
            </a:r>
            <a:r>
              <a:rPr lang="en-US" dirty="0" smtClean="0"/>
              <a:t>too </a:t>
            </a:r>
            <a:r>
              <a:rPr lang="en-US" dirty="0" smtClean="0"/>
              <a:t>busy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456" y="0"/>
            <a:ext cx="44518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25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0" y="1334597"/>
            <a:ext cx="10338721" cy="5190677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46111" y="-473713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200" dirty="0" smtClean="0"/>
              <a:t>Types of infographics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13978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56" t="22334" r="6147" b="12807"/>
          <a:stretch/>
        </p:blipFill>
        <p:spPr>
          <a:xfrm>
            <a:off x="2660073" y="0"/>
            <a:ext cx="6913418" cy="6885085"/>
          </a:xfrm>
        </p:spPr>
      </p:pic>
    </p:spTree>
    <p:extLst>
      <p:ext uri="{BB962C8B-B14F-4D97-AF65-F5344CB8AC3E}">
        <p14:creationId xmlns:p14="http://schemas.microsoft.com/office/powerpoint/2010/main" val="379863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41" y="1334597"/>
            <a:ext cx="9891859" cy="5190677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46111" y="-473713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200" dirty="0" smtClean="0"/>
              <a:t>Types of infographics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84959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02" t="16728" r="7527" b="3732"/>
          <a:stretch/>
        </p:blipFill>
        <p:spPr>
          <a:xfrm>
            <a:off x="4391891" y="-30569"/>
            <a:ext cx="4253345" cy="6888570"/>
          </a:xfrm>
        </p:spPr>
      </p:pic>
    </p:spTree>
    <p:extLst>
      <p:ext uri="{BB962C8B-B14F-4D97-AF65-F5344CB8AC3E}">
        <p14:creationId xmlns:p14="http://schemas.microsoft.com/office/powerpoint/2010/main" val="704051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68" y="1334597"/>
            <a:ext cx="9464204" cy="5190677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46111" y="-473713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200" dirty="0" smtClean="0"/>
              <a:t>Types of infographics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33176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51" t="19396" r="6019" b="18679"/>
          <a:stretch/>
        </p:blipFill>
        <p:spPr>
          <a:xfrm>
            <a:off x="3214255" y="2822"/>
            <a:ext cx="6677891" cy="6855178"/>
          </a:xfrm>
        </p:spPr>
      </p:pic>
    </p:spTree>
    <p:extLst>
      <p:ext uri="{BB962C8B-B14F-4D97-AF65-F5344CB8AC3E}">
        <p14:creationId xmlns:p14="http://schemas.microsoft.com/office/powerpoint/2010/main" val="901869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41" y="1507960"/>
            <a:ext cx="9891859" cy="4843951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46111" y="-473713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200" dirty="0" smtClean="0"/>
              <a:t>Types of infographics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46986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279</TotalTime>
  <Words>132</Words>
  <Application>Microsoft Office PowerPoint</Application>
  <PresentationFormat>Widescreen</PresentationFormat>
  <Paragraphs>33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Ion</vt:lpstr>
      <vt:lpstr>Infographic Design</vt:lpstr>
      <vt:lpstr>What is an infographic?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Tips for infographics</vt:lpstr>
      <vt:lpstr>Tips for infographics</vt:lpstr>
      <vt:lpstr>Tips for infographics</vt:lpstr>
      <vt:lpstr>PowerPoint Presentation</vt:lpstr>
      <vt:lpstr>Tips for infographics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Infographic Design</dc:title>
  <dc:creator>chreynolds</dc:creator>
  <cp:lastModifiedBy>chreynolds</cp:lastModifiedBy>
  <cp:revision>14</cp:revision>
  <dcterms:created xsi:type="dcterms:W3CDTF">2015-02-04T03:02:24Z</dcterms:created>
  <dcterms:modified xsi:type="dcterms:W3CDTF">2015-02-04T08:06:39Z</dcterms:modified>
</cp:coreProperties>
</file>