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56" d="100"/>
          <a:sy n="56" d="100"/>
        </p:scale>
        <p:origin x="-96" y="-7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44AC9-AAF3-4F4D-B567-7ED22F60A6AF}" type="datetimeFigureOut">
              <a:rPr lang="zh-CN" altLang="en-US" smtClean="0"/>
              <a:t>2015/9/7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1518-A4CD-44EB-AC26-CA899D6903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5174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44AC9-AAF3-4F4D-B567-7ED22F60A6AF}" type="datetimeFigureOut">
              <a:rPr lang="zh-CN" altLang="en-US" smtClean="0"/>
              <a:t>2015/9/7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1518-A4CD-44EB-AC26-CA899D6903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3976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44AC9-AAF3-4F4D-B567-7ED22F60A6AF}" type="datetimeFigureOut">
              <a:rPr lang="zh-CN" altLang="en-US" smtClean="0"/>
              <a:t>2015/9/7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1518-A4CD-44EB-AC26-CA899D6903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5210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44AC9-AAF3-4F4D-B567-7ED22F60A6AF}" type="datetimeFigureOut">
              <a:rPr lang="zh-CN" altLang="en-US" smtClean="0"/>
              <a:t>2015/9/7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1518-A4CD-44EB-AC26-CA899D6903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300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44AC9-AAF3-4F4D-B567-7ED22F60A6AF}" type="datetimeFigureOut">
              <a:rPr lang="zh-CN" altLang="en-US" smtClean="0"/>
              <a:t>2015/9/7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1518-A4CD-44EB-AC26-CA899D6903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727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44AC9-AAF3-4F4D-B567-7ED22F60A6AF}" type="datetimeFigureOut">
              <a:rPr lang="zh-CN" altLang="en-US" smtClean="0"/>
              <a:t>2015/9/7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1518-A4CD-44EB-AC26-CA899D6903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8634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44AC9-AAF3-4F4D-B567-7ED22F60A6AF}" type="datetimeFigureOut">
              <a:rPr lang="zh-CN" altLang="en-US" smtClean="0"/>
              <a:t>2015/9/7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1518-A4CD-44EB-AC26-CA899D6903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4607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44AC9-AAF3-4F4D-B567-7ED22F60A6AF}" type="datetimeFigureOut">
              <a:rPr lang="zh-CN" altLang="en-US" smtClean="0"/>
              <a:t>2015/9/7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1518-A4CD-44EB-AC26-CA899D6903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74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44AC9-AAF3-4F4D-B567-7ED22F60A6AF}" type="datetimeFigureOut">
              <a:rPr lang="zh-CN" altLang="en-US" smtClean="0"/>
              <a:t>2015/9/7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1518-A4CD-44EB-AC26-CA899D6903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282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44AC9-AAF3-4F4D-B567-7ED22F60A6AF}" type="datetimeFigureOut">
              <a:rPr lang="zh-CN" altLang="en-US" smtClean="0"/>
              <a:t>2015/9/7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1518-A4CD-44EB-AC26-CA899D6903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0673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44AC9-AAF3-4F4D-B567-7ED22F60A6AF}" type="datetimeFigureOut">
              <a:rPr lang="zh-CN" altLang="en-US" smtClean="0"/>
              <a:t>2015/9/7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1518-A4CD-44EB-AC26-CA899D6903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9791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44AC9-AAF3-4F4D-B567-7ED22F60A6AF}" type="datetimeFigureOut">
              <a:rPr lang="zh-CN" altLang="en-US" smtClean="0"/>
              <a:t>2015/9/7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E1518-A4CD-44EB-AC26-CA899D6903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3609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Introductions: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Identifies the author and title of the work</a:t>
            </a:r>
          </a:p>
          <a:p>
            <a:r>
              <a:rPr lang="en-US" altLang="zh-CN" dirty="0" smtClean="0"/>
              <a:t>Hooks the reader</a:t>
            </a:r>
          </a:p>
          <a:p>
            <a:r>
              <a:rPr lang="en-US" altLang="zh-CN" dirty="0" smtClean="0"/>
              <a:t>Introduces important themes/topics that will be </a:t>
            </a:r>
            <a:r>
              <a:rPr lang="en-US" altLang="zh-CN" dirty="0" smtClean="0"/>
              <a:t>discussed</a:t>
            </a:r>
          </a:p>
          <a:p>
            <a:r>
              <a:rPr lang="en-US" altLang="zh-CN" dirty="0" smtClean="0"/>
              <a:t>Defines </a:t>
            </a:r>
            <a:r>
              <a:rPr lang="en-US" altLang="zh-CN" dirty="0"/>
              <a:t>key terms or </a:t>
            </a:r>
            <a:r>
              <a:rPr lang="en-US" altLang="zh-CN" dirty="0" smtClean="0"/>
              <a:t>concepts</a:t>
            </a:r>
            <a:endParaRPr lang="en-US" altLang="zh-CN" dirty="0" smtClean="0"/>
          </a:p>
          <a:p>
            <a:r>
              <a:rPr lang="en-US" altLang="zh-CN" dirty="0" smtClean="0"/>
              <a:t>Asks a question</a:t>
            </a:r>
          </a:p>
          <a:p>
            <a:pPr lvl="1"/>
            <a:r>
              <a:rPr lang="en-US" altLang="zh-CN" dirty="0" smtClean="0"/>
              <a:t>Addresses the prompt</a:t>
            </a:r>
          </a:p>
          <a:p>
            <a:r>
              <a:rPr lang="en-US" altLang="zh-CN" dirty="0" smtClean="0"/>
              <a:t>Provides a thesis Statement </a:t>
            </a:r>
          </a:p>
          <a:p>
            <a:pPr lvl="1"/>
            <a:r>
              <a:rPr lang="en-US" altLang="zh-CN" dirty="0" smtClean="0"/>
              <a:t>Last sentence of the introduction</a:t>
            </a:r>
          </a:p>
          <a:p>
            <a:pPr lvl="1"/>
            <a:r>
              <a:rPr lang="en-US" altLang="zh-CN" dirty="0" smtClean="0"/>
              <a:t>Answer the question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40573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Don’ts in an Introduction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Introduce evidence/begin your analysis</a:t>
            </a:r>
          </a:p>
          <a:p>
            <a:r>
              <a:rPr lang="en-US" altLang="zh-CN" dirty="0" smtClean="0"/>
              <a:t>Include irrelevant information</a:t>
            </a:r>
          </a:p>
          <a:p>
            <a:r>
              <a:rPr lang="en-US" altLang="zh-CN" dirty="0" smtClean="0"/>
              <a:t>Start with a dictionary </a:t>
            </a:r>
            <a:r>
              <a:rPr lang="en-US" altLang="zh-CN" dirty="0" smtClean="0"/>
              <a:t>definition</a:t>
            </a:r>
          </a:p>
          <a:p>
            <a:r>
              <a:rPr lang="en-US" altLang="zh-CN" dirty="0" smtClean="0"/>
              <a:t>Make </a:t>
            </a:r>
            <a:r>
              <a:rPr lang="en-US" altLang="zh-CN" dirty="0" smtClean="0"/>
              <a:t>overly broad, generalizations  about your topic</a:t>
            </a:r>
          </a:p>
          <a:p>
            <a:r>
              <a:rPr lang="en-US" altLang="zh-CN" dirty="0" smtClean="0"/>
              <a:t>Announce your intentions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780513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Restate/summarize your main point</a:t>
            </a:r>
          </a:p>
          <a:p>
            <a:r>
              <a:rPr lang="en-US" altLang="zh-CN" dirty="0" smtClean="0"/>
              <a:t>Discuss the implications of your argument</a:t>
            </a:r>
          </a:p>
          <a:p>
            <a:r>
              <a:rPr lang="en-US" altLang="zh-CN" dirty="0" smtClean="0"/>
              <a:t>Expands/makes connections to the Big Picture</a:t>
            </a:r>
          </a:p>
          <a:p>
            <a:r>
              <a:rPr lang="en-US" altLang="zh-CN" dirty="0" smtClean="0"/>
              <a:t>Can explain how the essay topic relates to the book as a whole</a:t>
            </a:r>
          </a:p>
          <a:p>
            <a:r>
              <a:rPr lang="en-US" altLang="zh-CN" dirty="0" smtClean="0"/>
              <a:t>Can give your opinion about the novel’s value or significance</a:t>
            </a:r>
          </a:p>
          <a:p>
            <a:r>
              <a:rPr lang="en-US" altLang="zh-CN" dirty="0" smtClean="0"/>
              <a:t>Ask a novel/provocative question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82835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114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Introductions:</vt:lpstr>
      <vt:lpstr>Don’ts in an Introduction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Ward Andrew Wesl</dc:creator>
  <cp:lastModifiedBy>Ward Andrew Wesl</cp:lastModifiedBy>
  <cp:revision>4</cp:revision>
  <dcterms:created xsi:type="dcterms:W3CDTF">2015-09-06T07:02:41Z</dcterms:created>
  <dcterms:modified xsi:type="dcterms:W3CDTF">2015-09-07T03:35:28Z</dcterms:modified>
</cp:coreProperties>
</file>