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63" r:id="rId5"/>
    <p:sldId id="273" r:id="rId6"/>
    <p:sldId id="287" r:id="rId7"/>
    <p:sldId id="286" r:id="rId8"/>
    <p:sldId id="288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FF"/>
    <a:srgbClr val="FFFF99"/>
    <a:srgbClr val="FFFF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3EF1A-3A1C-4B26-A8A3-67AE807A2D14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ABA7F-0304-44FF-814D-E0A92B1A9962}">
      <dgm:prSet phldrT="[Text]"/>
      <dgm:spPr/>
      <dgm:t>
        <a:bodyPr/>
        <a:lstStyle/>
        <a:p>
          <a:r>
            <a:rPr lang="en-US" dirty="0" smtClean="0"/>
            <a:t>Sociology</a:t>
          </a:r>
          <a:endParaRPr lang="en-US" dirty="0"/>
        </a:p>
      </dgm:t>
    </dgm:pt>
    <dgm:pt modelId="{F08F3909-9507-4022-8B48-8D462A0BD475}" type="parTrans" cxnId="{B1D6211A-E6DA-4BAE-9777-C446F62A6C11}">
      <dgm:prSet/>
      <dgm:spPr/>
      <dgm:t>
        <a:bodyPr/>
        <a:lstStyle/>
        <a:p>
          <a:endParaRPr lang="en-US"/>
        </a:p>
      </dgm:t>
    </dgm:pt>
    <dgm:pt modelId="{EAF297AA-55DB-4666-BD85-F8D3180DABF1}" type="sibTrans" cxnId="{B1D6211A-E6DA-4BAE-9777-C446F62A6C11}">
      <dgm:prSet/>
      <dgm:spPr/>
      <dgm:t>
        <a:bodyPr/>
        <a:lstStyle/>
        <a:p>
          <a:endParaRPr lang="en-US"/>
        </a:p>
      </dgm:t>
    </dgm:pt>
    <dgm:pt modelId="{AC6E1E97-42C3-4094-82F4-FAD82F6250AC}">
      <dgm:prSet phldrT="[Text]"/>
      <dgm:spPr/>
      <dgm:t>
        <a:bodyPr/>
        <a:lstStyle/>
        <a:p>
          <a:r>
            <a:rPr lang="en-US" dirty="0" smtClean="0"/>
            <a:t>Study of human behavior in groups</a:t>
          </a:r>
          <a:endParaRPr lang="en-US" dirty="0"/>
        </a:p>
      </dgm:t>
    </dgm:pt>
    <dgm:pt modelId="{95ECBEA9-C7D2-478B-83D1-5B5A116ADE8C}" type="parTrans" cxnId="{80C297A2-B9F9-499E-8404-89F05901653B}">
      <dgm:prSet/>
      <dgm:spPr/>
      <dgm:t>
        <a:bodyPr/>
        <a:lstStyle/>
        <a:p>
          <a:endParaRPr lang="en-US"/>
        </a:p>
      </dgm:t>
    </dgm:pt>
    <dgm:pt modelId="{FE389915-5051-46F9-8F1F-3C624483BCB1}" type="sibTrans" cxnId="{80C297A2-B9F9-499E-8404-89F05901653B}">
      <dgm:prSet/>
      <dgm:spPr/>
      <dgm:t>
        <a:bodyPr/>
        <a:lstStyle/>
        <a:p>
          <a:endParaRPr lang="en-US"/>
        </a:p>
      </dgm:t>
    </dgm:pt>
    <dgm:pt modelId="{97B60710-07B7-41A7-9D5D-93E460245B3A}">
      <dgm:prSet phldrT="[Text]"/>
      <dgm:spPr/>
      <dgm:t>
        <a:bodyPr/>
        <a:lstStyle/>
        <a:p>
          <a:r>
            <a:rPr lang="en-US" dirty="0" smtClean="0"/>
            <a:t>What people do?</a:t>
          </a:r>
        </a:p>
        <a:p>
          <a:r>
            <a:rPr lang="en-US" dirty="0" smtClean="0"/>
            <a:t>Why they do it?</a:t>
          </a:r>
          <a:endParaRPr lang="en-US" dirty="0"/>
        </a:p>
      </dgm:t>
    </dgm:pt>
    <dgm:pt modelId="{43670CDF-E4BC-4F05-B25F-FE2AA6C01AFD}" type="parTrans" cxnId="{35AB513F-32F3-418D-AF94-6D4F5FCCD155}">
      <dgm:prSet/>
      <dgm:spPr/>
      <dgm:t>
        <a:bodyPr/>
        <a:lstStyle/>
        <a:p>
          <a:endParaRPr lang="en-US"/>
        </a:p>
      </dgm:t>
    </dgm:pt>
    <dgm:pt modelId="{22BEBF92-34BF-432E-B003-E7D8975665DB}" type="sibTrans" cxnId="{35AB513F-32F3-418D-AF94-6D4F5FCCD155}">
      <dgm:prSet/>
      <dgm:spPr/>
      <dgm:t>
        <a:bodyPr/>
        <a:lstStyle/>
        <a:p>
          <a:endParaRPr lang="en-US"/>
        </a:p>
      </dgm:t>
    </dgm:pt>
    <dgm:pt modelId="{BA1075B4-7B63-4530-AF93-CB5B01620CA8}">
      <dgm:prSet phldrT="[Text]"/>
      <dgm:spPr/>
      <dgm:t>
        <a:bodyPr/>
        <a:lstStyle/>
        <a:p>
          <a:r>
            <a:rPr lang="en-US" dirty="0" smtClean="0"/>
            <a:t>Politics, race, location, gender, culture, socioeconomic issues, etc</a:t>
          </a:r>
          <a:endParaRPr lang="en-US" dirty="0"/>
        </a:p>
      </dgm:t>
    </dgm:pt>
    <dgm:pt modelId="{04F0DA1A-4412-4863-A209-963221031314}" type="parTrans" cxnId="{1E984801-F2BB-4748-BDA0-726E8B51B503}">
      <dgm:prSet/>
      <dgm:spPr/>
      <dgm:t>
        <a:bodyPr/>
        <a:lstStyle/>
        <a:p>
          <a:endParaRPr lang="en-US"/>
        </a:p>
      </dgm:t>
    </dgm:pt>
    <dgm:pt modelId="{F82FEFDA-EBAC-4B29-BFA8-2F3BB0277DF5}" type="sibTrans" cxnId="{1E984801-F2BB-4748-BDA0-726E8B51B503}">
      <dgm:prSet/>
      <dgm:spPr/>
      <dgm:t>
        <a:bodyPr/>
        <a:lstStyle/>
        <a:p>
          <a:endParaRPr lang="en-US"/>
        </a:p>
      </dgm:t>
    </dgm:pt>
    <dgm:pt modelId="{26E500D1-4CB1-43B8-B867-C0015E0ED2B1}">
      <dgm:prSet phldrT="[Text]"/>
      <dgm:spPr/>
      <dgm:t>
        <a:bodyPr/>
        <a:lstStyle/>
        <a:p>
          <a:r>
            <a:rPr lang="en-US" dirty="0" smtClean="0"/>
            <a:t>All interact with each other – causing group behavior</a:t>
          </a:r>
          <a:endParaRPr lang="en-US" dirty="0"/>
        </a:p>
      </dgm:t>
    </dgm:pt>
    <dgm:pt modelId="{9730E494-B946-44FF-8BCA-07E4E78ACADE}" type="parTrans" cxnId="{350CCFAE-E03A-4759-8698-F855882AB03E}">
      <dgm:prSet/>
      <dgm:spPr/>
      <dgm:t>
        <a:bodyPr/>
        <a:lstStyle/>
        <a:p>
          <a:endParaRPr lang="en-US"/>
        </a:p>
      </dgm:t>
    </dgm:pt>
    <dgm:pt modelId="{F2977936-6ABB-4C3C-A9E8-11F29FF914F7}" type="sibTrans" cxnId="{350CCFAE-E03A-4759-8698-F855882AB03E}">
      <dgm:prSet/>
      <dgm:spPr/>
      <dgm:t>
        <a:bodyPr/>
        <a:lstStyle/>
        <a:p>
          <a:endParaRPr lang="en-US"/>
        </a:p>
      </dgm:t>
    </dgm:pt>
    <dgm:pt modelId="{330F4FA6-F2DD-4DCE-BC10-C251EF55CA07}">
      <dgm:prSet phldrT="[Text]"/>
      <dgm:spPr/>
      <dgm:t>
        <a:bodyPr/>
        <a:lstStyle/>
        <a:p>
          <a:r>
            <a:rPr lang="en-US" dirty="0" smtClean="0"/>
            <a:t>Sociologists use the Scientific Method to study</a:t>
          </a:r>
          <a:endParaRPr lang="en-US" dirty="0"/>
        </a:p>
      </dgm:t>
    </dgm:pt>
    <dgm:pt modelId="{6DF25800-EC84-4DA1-8C6B-878087301BA0}" type="sibTrans" cxnId="{1E3679C8-FE66-4EED-8BE1-5627C3C71331}">
      <dgm:prSet/>
      <dgm:spPr/>
      <dgm:t>
        <a:bodyPr/>
        <a:lstStyle/>
        <a:p>
          <a:endParaRPr lang="en-US"/>
        </a:p>
      </dgm:t>
    </dgm:pt>
    <dgm:pt modelId="{81B7A7E1-80C9-4CCC-8ED8-24291A724076}" type="parTrans" cxnId="{1E3679C8-FE66-4EED-8BE1-5627C3C71331}">
      <dgm:prSet/>
      <dgm:spPr/>
      <dgm:t>
        <a:bodyPr/>
        <a:lstStyle/>
        <a:p>
          <a:endParaRPr lang="en-US"/>
        </a:p>
      </dgm:t>
    </dgm:pt>
    <dgm:pt modelId="{6A46AB66-0066-407E-AA00-4FD2789F2D8F}" type="pres">
      <dgm:prSet presAssocID="{7193EF1A-3A1C-4B26-A8A3-67AE807A2D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48FF40-EE72-4AB1-B194-5B25A2C04A41}" type="pres">
      <dgm:prSet presAssocID="{A2AABA7F-0304-44FF-814D-E0A92B1A9962}" presName="root" presStyleCnt="0"/>
      <dgm:spPr/>
    </dgm:pt>
    <dgm:pt modelId="{CDE7CEDE-EB69-416A-9A31-C2FCCCD65597}" type="pres">
      <dgm:prSet presAssocID="{A2AABA7F-0304-44FF-814D-E0A92B1A9962}" presName="rootComposite" presStyleCnt="0"/>
      <dgm:spPr/>
    </dgm:pt>
    <dgm:pt modelId="{D0A74C49-5E4A-4E66-8EB9-9794B6B9EE93}" type="pres">
      <dgm:prSet presAssocID="{A2AABA7F-0304-44FF-814D-E0A92B1A9962}" presName="rootText" presStyleLbl="node1" presStyleIdx="0" presStyleCnt="2"/>
      <dgm:spPr/>
      <dgm:t>
        <a:bodyPr/>
        <a:lstStyle/>
        <a:p>
          <a:endParaRPr lang="en-US"/>
        </a:p>
      </dgm:t>
    </dgm:pt>
    <dgm:pt modelId="{314DF3A2-4AD1-444E-8784-702CBBE8DB86}" type="pres">
      <dgm:prSet presAssocID="{A2AABA7F-0304-44FF-814D-E0A92B1A9962}" presName="rootConnector" presStyleLbl="node1" presStyleIdx="0" presStyleCnt="2"/>
      <dgm:spPr/>
      <dgm:t>
        <a:bodyPr/>
        <a:lstStyle/>
        <a:p>
          <a:endParaRPr lang="en-US"/>
        </a:p>
      </dgm:t>
    </dgm:pt>
    <dgm:pt modelId="{BDFA5ECF-1865-4EC7-9F1C-73EEA9CACE4C}" type="pres">
      <dgm:prSet presAssocID="{A2AABA7F-0304-44FF-814D-E0A92B1A9962}" presName="childShape" presStyleCnt="0"/>
      <dgm:spPr/>
    </dgm:pt>
    <dgm:pt modelId="{E21FD329-D8A9-4B55-B376-4FF28060680D}" type="pres">
      <dgm:prSet presAssocID="{95ECBEA9-C7D2-478B-83D1-5B5A116ADE8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B7A45713-939D-439E-B8F4-06EBC92B5660}" type="pres">
      <dgm:prSet presAssocID="{AC6E1E97-42C3-4094-82F4-FAD82F6250A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5A386-48AE-4EAD-9579-99CA91720C78}" type="pres">
      <dgm:prSet presAssocID="{43670CDF-E4BC-4F05-B25F-FE2AA6C01AFD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66D4060-F089-4FAB-AAA6-A537F7AE098F}" type="pres">
      <dgm:prSet presAssocID="{97B60710-07B7-41A7-9D5D-93E460245B3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5DA61-BBB8-44E2-8FBD-351F24EA37B8}" type="pres">
      <dgm:prSet presAssocID="{330F4FA6-F2DD-4DCE-BC10-C251EF55CA07}" presName="root" presStyleCnt="0"/>
      <dgm:spPr/>
    </dgm:pt>
    <dgm:pt modelId="{4D2BAD25-FA21-4F98-AEBC-06C48964B59B}" type="pres">
      <dgm:prSet presAssocID="{330F4FA6-F2DD-4DCE-BC10-C251EF55CA07}" presName="rootComposite" presStyleCnt="0"/>
      <dgm:spPr/>
    </dgm:pt>
    <dgm:pt modelId="{023F39A2-7D6C-4A60-BE6C-1267012031AE}" type="pres">
      <dgm:prSet presAssocID="{330F4FA6-F2DD-4DCE-BC10-C251EF55CA07}" presName="rootText" presStyleLbl="node1" presStyleIdx="1" presStyleCnt="2"/>
      <dgm:spPr/>
      <dgm:t>
        <a:bodyPr/>
        <a:lstStyle/>
        <a:p>
          <a:endParaRPr lang="en-US"/>
        </a:p>
      </dgm:t>
    </dgm:pt>
    <dgm:pt modelId="{7ED91B73-B73E-48A4-85E5-2CCCDF585AE6}" type="pres">
      <dgm:prSet presAssocID="{330F4FA6-F2DD-4DCE-BC10-C251EF55CA07}" presName="rootConnector" presStyleLbl="node1" presStyleIdx="1" presStyleCnt="2"/>
      <dgm:spPr/>
      <dgm:t>
        <a:bodyPr/>
        <a:lstStyle/>
        <a:p>
          <a:endParaRPr lang="en-US"/>
        </a:p>
      </dgm:t>
    </dgm:pt>
    <dgm:pt modelId="{6FC9CB03-A082-4DB2-916B-21269D849115}" type="pres">
      <dgm:prSet presAssocID="{330F4FA6-F2DD-4DCE-BC10-C251EF55CA07}" presName="childShape" presStyleCnt="0"/>
      <dgm:spPr/>
    </dgm:pt>
    <dgm:pt modelId="{F1B9AA38-E4D4-4CCB-80F1-279576AFE5BE}" type="pres">
      <dgm:prSet presAssocID="{04F0DA1A-4412-4863-A209-96322103131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5E6E9A32-24B1-4C42-A0AE-BCBC764203CF}" type="pres">
      <dgm:prSet presAssocID="{BA1075B4-7B63-4530-AF93-CB5B01620CA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7E128-F040-4AE7-88A8-5EE6B819F627}" type="pres">
      <dgm:prSet presAssocID="{9730E494-B946-44FF-8BCA-07E4E78ACADE}" presName="Name13" presStyleLbl="parChTrans1D2" presStyleIdx="3" presStyleCnt="4"/>
      <dgm:spPr/>
      <dgm:t>
        <a:bodyPr/>
        <a:lstStyle/>
        <a:p>
          <a:endParaRPr lang="en-US"/>
        </a:p>
      </dgm:t>
    </dgm:pt>
    <dgm:pt modelId="{ECEB7C8E-EFFA-4B97-BE81-C9EF476922DD}" type="pres">
      <dgm:prSet presAssocID="{26E500D1-4CB1-43B8-B867-C0015E0ED2B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0DB7A6-1A8B-4B08-9A25-18696BCCB704}" type="presOf" srcId="{BA1075B4-7B63-4530-AF93-CB5B01620CA8}" destId="{5E6E9A32-24B1-4C42-A0AE-BCBC764203CF}" srcOrd="0" destOrd="0" presId="urn:microsoft.com/office/officeart/2005/8/layout/hierarchy3"/>
    <dgm:cxn modelId="{1E3679C8-FE66-4EED-8BE1-5627C3C71331}" srcId="{7193EF1A-3A1C-4B26-A8A3-67AE807A2D14}" destId="{330F4FA6-F2DD-4DCE-BC10-C251EF55CA07}" srcOrd="1" destOrd="0" parTransId="{81B7A7E1-80C9-4CCC-8ED8-24291A724076}" sibTransId="{6DF25800-EC84-4DA1-8C6B-878087301BA0}"/>
    <dgm:cxn modelId="{931528CA-5A9A-48B7-820E-20B0576DC003}" type="presOf" srcId="{A2AABA7F-0304-44FF-814D-E0A92B1A9962}" destId="{314DF3A2-4AD1-444E-8784-702CBBE8DB86}" srcOrd="1" destOrd="0" presId="urn:microsoft.com/office/officeart/2005/8/layout/hierarchy3"/>
    <dgm:cxn modelId="{55211233-FB30-48B0-8ED0-09A87E470B72}" type="presOf" srcId="{95ECBEA9-C7D2-478B-83D1-5B5A116ADE8C}" destId="{E21FD329-D8A9-4B55-B376-4FF28060680D}" srcOrd="0" destOrd="0" presId="urn:microsoft.com/office/officeart/2005/8/layout/hierarchy3"/>
    <dgm:cxn modelId="{80C297A2-B9F9-499E-8404-89F05901653B}" srcId="{A2AABA7F-0304-44FF-814D-E0A92B1A9962}" destId="{AC6E1E97-42C3-4094-82F4-FAD82F6250AC}" srcOrd="0" destOrd="0" parTransId="{95ECBEA9-C7D2-478B-83D1-5B5A116ADE8C}" sibTransId="{FE389915-5051-46F9-8F1F-3C624483BCB1}"/>
    <dgm:cxn modelId="{85691E46-14C1-4DC5-A336-8795D800F317}" type="presOf" srcId="{43670CDF-E4BC-4F05-B25F-FE2AA6C01AFD}" destId="{2235A386-48AE-4EAD-9579-99CA91720C78}" srcOrd="0" destOrd="0" presId="urn:microsoft.com/office/officeart/2005/8/layout/hierarchy3"/>
    <dgm:cxn modelId="{A6FAF6E5-4978-4565-84A8-93A0A6081A82}" type="presOf" srcId="{97B60710-07B7-41A7-9D5D-93E460245B3A}" destId="{266D4060-F089-4FAB-AAA6-A537F7AE098F}" srcOrd="0" destOrd="0" presId="urn:microsoft.com/office/officeart/2005/8/layout/hierarchy3"/>
    <dgm:cxn modelId="{B1D6211A-E6DA-4BAE-9777-C446F62A6C11}" srcId="{7193EF1A-3A1C-4B26-A8A3-67AE807A2D14}" destId="{A2AABA7F-0304-44FF-814D-E0A92B1A9962}" srcOrd="0" destOrd="0" parTransId="{F08F3909-9507-4022-8B48-8D462A0BD475}" sibTransId="{EAF297AA-55DB-4666-BD85-F8D3180DABF1}"/>
    <dgm:cxn modelId="{4F5F8231-F503-47C3-8F2B-AC006F1D0ED5}" type="presOf" srcId="{330F4FA6-F2DD-4DCE-BC10-C251EF55CA07}" destId="{7ED91B73-B73E-48A4-85E5-2CCCDF585AE6}" srcOrd="1" destOrd="0" presId="urn:microsoft.com/office/officeart/2005/8/layout/hierarchy3"/>
    <dgm:cxn modelId="{1E984801-F2BB-4748-BDA0-726E8B51B503}" srcId="{330F4FA6-F2DD-4DCE-BC10-C251EF55CA07}" destId="{BA1075B4-7B63-4530-AF93-CB5B01620CA8}" srcOrd="0" destOrd="0" parTransId="{04F0DA1A-4412-4863-A209-963221031314}" sibTransId="{F82FEFDA-EBAC-4B29-BFA8-2F3BB0277DF5}"/>
    <dgm:cxn modelId="{350CCFAE-E03A-4759-8698-F855882AB03E}" srcId="{330F4FA6-F2DD-4DCE-BC10-C251EF55CA07}" destId="{26E500D1-4CB1-43B8-B867-C0015E0ED2B1}" srcOrd="1" destOrd="0" parTransId="{9730E494-B946-44FF-8BCA-07E4E78ACADE}" sibTransId="{F2977936-6ABB-4C3C-A9E8-11F29FF914F7}"/>
    <dgm:cxn modelId="{BC998B0B-BE05-4280-A62E-5639A5768082}" type="presOf" srcId="{7193EF1A-3A1C-4B26-A8A3-67AE807A2D14}" destId="{6A46AB66-0066-407E-AA00-4FD2789F2D8F}" srcOrd="0" destOrd="0" presId="urn:microsoft.com/office/officeart/2005/8/layout/hierarchy3"/>
    <dgm:cxn modelId="{32487F68-5EEF-44D3-80A0-929CE6B9E3AD}" type="presOf" srcId="{AC6E1E97-42C3-4094-82F4-FAD82F6250AC}" destId="{B7A45713-939D-439E-B8F4-06EBC92B5660}" srcOrd="0" destOrd="0" presId="urn:microsoft.com/office/officeart/2005/8/layout/hierarchy3"/>
    <dgm:cxn modelId="{F91A9DBC-34F9-4DB2-B34D-285C37AC4B97}" type="presOf" srcId="{26E500D1-4CB1-43B8-B867-C0015E0ED2B1}" destId="{ECEB7C8E-EFFA-4B97-BE81-C9EF476922DD}" srcOrd="0" destOrd="0" presId="urn:microsoft.com/office/officeart/2005/8/layout/hierarchy3"/>
    <dgm:cxn modelId="{8BDAC2B5-4EC6-4074-A66D-C5F151595FED}" type="presOf" srcId="{A2AABA7F-0304-44FF-814D-E0A92B1A9962}" destId="{D0A74C49-5E4A-4E66-8EB9-9794B6B9EE93}" srcOrd="0" destOrd="0" presId="urn:microsoft.com/office/officeart/2005/8/layout/hierarchy3"/>
    <dgm:cxn modelId="{D03830E4-F703-409F-BC55-1C2EC5B08441}" type="presOf" srcId="{9730E494-B946-44FF-8BCA-07E4E78ACADE}" destId="{A0B7E128-F040-4AE7-88A8-5EE6B819F627}" srcOrd="0" destOrd="0" presId="urn:microsoft.com/office/officeart/2005/8/layout/hierarchy3"/>
    <dgm:cxn modelId="{E9490175-1404-42A4-AFCF-6E4E27192443}" type="presOf" srcId="{04F0DA1A-4412-4863-A209-963221031314}" destId="{F1B9AA38-E4D4-4CCB-80F1-279576AFE5BE}" srcOrd="0" destOrd="0" presId="urn:microsoft.com/office/officeart/2005/8/layout/hierarchy3"/>
    <dgm:cxn modelId="{35AB513F-32F3-418D-AF94-6D4F5FCCD155}" srcId="{A2AABA7F-0304-44FF-814D-E0A92B1A9962}" destId="{97B60710-07B7-41A7-9D5D-93E460245B3A}" srcOrd="1" destOrd="0" parTransId="{43670CDF-E4BC-4F05-B25F-FE2AA6C01AFD}" sibTransId="{22BEBF92-34BF-432E-B003-E7D8975665DB}"/>
    <dgm:cxn modelId="{05C735BD-EDEB-4DA5-8E5C-28F79822279A}" type="presOf" srcId="{330F4FA6-F2DD-4DCE-BC10-C251EF55CA07}" destId="{023F39A2-7D6C-4A60-BE6C-1267012031AE}" srcOrd="0" destOrd="0" presId="urn:microsoft.com/office/officeart/2005/8/layout/hierarchy3"/>
    <dgm:cxn modelId="{707606DC-4865-43A1-A992-3EAE7F0FA429}" type="presParOf" srcId="{6A46AB66-0066-407E-AA00-4FD2789F2D8F}" destId="{AF48FF40-EE72-4AB1-B194-5B25A2C04A41}" srcOrd="0" destOrd="0" presId="urn:microsoft.com/office/officeart/2005/8/layout/hierarchy3"/>
    <dgm:cxn modelId="{AA1FF28E-BCDE-4B32-BD23-E43ACAC78F4D}" type="presParOf" srcId="{AF48FF40-EE72-4AB1-B194-5B25A2C04A41}" destId="{CDE7CEDE-EB69-416A-9A31-C2FCCCD65597}" srcOrd="0" destOrd="0" presId="urn:microsoft.com/office/officeart/2005/8/layout/hierarchy3"/>
    <dgm:cxn modelId="{C82C73DD-9BB9-413B-BE3C-C5DD9C4BD788}" type="presParOf" srcId="{CDE7CEDE-EB69-416A-9A31-C2FCCCD65597}" destId="{D0A74C49-5E4A-4E66-8EB9-9794B6B9EE93}" srcOrd="0" destOrd="0" presId="urn:microsoft.com/office/officeart/2005/8/layout/hierarchy3"/>
    <dgm:cxn modelId="{225136A1-C762-4EFF-AE9A-A556B3397287}" type="presParOf" srcId="{CDE7CEDE-EB69-416A-9A31-C2FCCCD65597}" destId="{314DF3A2-4AD1-444E-8784-702CBBE8DB86}" srcOrd="1" destOrd="0" presId="urn:microsoft.com/office/officeart/2005/8/layout/hierarchy3"/>
    <dgm:cxn modelId="{8675E89F-F067-417D-9000-31E41680B380}" type="presParOf" srcId="{AF48FF40-EE72-4AB1-B194-5B25A2C04A41}" destId="{BDFA5ECF-1865-4EC7-9F1C-73EEA9CACE4C}" srcOrd="1" destOrd="0" presId="urn:microsoft.com/office/officeart/2005/8/layout/hierarchy3"/>
    <dgm:cxn modelId="{EC2F80AE-7E30-4544-B6A0-D151C50BF7C7}" type="presParOf" srcId="{BDFA5ECF-1865-4EC7-9F1C-73EEA9CACE4C}" destId="{E21FD329-D8A9-4B55-B376-4FF28060680D}" srcOrd="0" destOrd="0" presId="urn:microsoft.com/office/officeart/2005/8/layout/hierarchy3"/>
    <dgm:cxn modelId="{BE069E08-D7D2-42BB-90BA-7E9E9F79DC3C}" type="presParOf" srcId="{BDFA5ECF-1865-4EC7-9F1C-73EEA9CACE4C}" destId="{B7A45713-939D-439E-B8F4-06EBC92B5660}" srcOrd="1" destOrd="0" presId="urn:microsoft.com/office/officeart/2005/8/layout/hierarchy3"/>
    <dgm:cxn modelId="{D128365C-F8B6-4554-B723-B2A3C5BBFC7F}" type="presParOf" srcId="{BDFA5ECF-1865-4EC7-9F1C-73EEA9CACE4C}" destId="{2235A386-48AE-4EAD-9579-99CA91720C78}" srcOrd="2" destOrd="0" presId="urn:microsoft.com/office/officeart/2005/8/layout/hierarchy3"/>
    <dgm:cxn modelId="{B656BC0D-D8E6-4DF3-97BA-B7A983D459FA}" type="presParOf" srcId="{BDFA5ECF-1865-4EC7-9F1C-73EEA9CACE4C}" destId="{266D4060-F089-4FAB-AAA6-A537F7AE098F}" srcOrd="3" destOrd="0" presId="urn:microsoft.com/office/officeart/2005/8/layout/hierarchy3"/>
    <dgm:cxn modelId="{C4679A63-74FD-4DE9-90D4-BE072B5D8490}" type="presParOf" srcId="{6A46AB66-0066-407E-AA00-4FD2789F2D8F}" destId="{4235DA61-BBB8-44E2-8FBD-351F24EA37B8}" srcOrd="1" destOrd="0" presId="urn:microsoft.com/office/officeart/2005/8/layout/hierarchy3"/>
    <dgm:cxn modelId="{F84CCE68-3096-4BFA-945C-B106E53491B1}" type="presParOf" srcId="{4235DA61-BBB8-44E2-8FBD-351F24EA37B8}" destId="{4D2BAD25-FA21-4F98-AEBC-06C48964B59B}" srcOrd="0" destOrd="0" presId="urn:microsoft.com/office/officeart/2005/8/layout/hierarchy3"/>
    <dgm:cxn modelId="{D94C1A18-4FC6-4E1A-A5DF-4FCB04F27A0B}" type="presParOf" srcId="{4D2BAD25-FA21-4F98-AEBC-06C48964B59B}" destId="{023F39A2-7D6C-4A60-BE6C-1267012031AE}" srcOrd="0" destOrd="0" presId="urn:microsoft.com/office/officeart/2005/8/layout/hierarchy3"/>
    <dgm:cxn modelId="{1AF4C922-C31E-471C-BA3A-D0F1164CBC2C}" type="presParOf" srcId="{4D2BAD25-FA21-4F98-AEBC-06C48964B59B}" destId="{7ED91B73-B73E-48A4-85E5-2CCCDF585AE6}" srcOrd="1" destOrd="0" presId="urn:microsoft.com/office/officeart/2005/8/layout/hierarchy3"/>
    <dgm:cxn modelId="{D0F880B4-65EB-49A4-A3A7-BFA922580D76}" type="presParOf" srcId="{4235DA61-BBB8-44E2-8FBD-351F24EA37B8}" destId="{6FC9CB03-A082-4DB2-916B-21269D849115}" srcOrd="1" destOrd="0" presId="urn:microsoft.com/office/officeart/2005/8/layout/hierarchy3"/>
    <dgm:cxn modelId="{3C41EB97-DD87-417D-9230-992B0DB9FBD6}" type="presParOf" srcId="{6FC9CB03-A082-4DB2-916B-21269D849115}" destId="{F1B9AA38-E4D4-4CCB-80F1-279576AFE5BE}" srcOrd="0" destOrd="0" presId="urn:microsoft.com/office/officeart/2005/8/layout/hierarchy3"/>
    <dgm:cxn modelId="{9921683B-9999-4BEF-A161-10E5AB1343BB}" type="presParOf" srcId="{6FC9CB03-A082-4DB2-916B-21269D849115}" destId="{5E6E9A32-24B1-4C42-A0AE-BCBC764203CF}" srcOrd="1" destOrd="0" presId="urn:microsoft.com/office/officeart/2005/8/layout/hierarchy3"/>
    <dgm:cxn modelId="{DF509AF2-C95F-4997-9C0F-E7BD612AD55A}" type="presParOf" srcId="{6FC9CB03-A082-4DB2-916B-21269D849115}" destId="{A0B7E128-F040-4AE7-88A8-5EE6B819F627}" srcOrd="2" destOrd="0" presId="urn:microsoft.com/office/officeart/2005/8/layout/hierarchy3"/>
    <dgm:cxn modelId="{1ED76D0D-46E3-4CAD-B06E-F23B29E1A86D}" type="presParOf" srcId="{6FC9CB03-A082-4DB2-916B-21269D849115}" destId="{ECEB7C8E-EFFA-4B97-BE81-C9EF476922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CD85D-542E-411E-9AAF-EDA93AC26261}" type="doc">
      <dgm:prSet loTypeId="urn:microsoft.com/office/officeart/2005/8/layout/cycle7" loCatId="cycle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494118-4839-44D1-9D24-AEF2BC27B035}">
      <dgm:prSet phldrT="[Text]" custT="1"/>
      <dgm:spPr/>
      <dgm:t>
        <a:bodyPr/>
        <a:lstStyle/>
        <a:p>
          <a:r>
            <a:rPr lang="en-US" sz="4000" dirty="0" smtClean="0"/>
            <a:t>What is a</a:t>
          </a:r>
        </a:p>
        <a:p>
          <a:r>
            <a:rPr lang="en-US" sz="4000" dirty="0" smtClean="0"/>
            <a:t>Sociological Perspective?</a:t>
          </a:r>
          <a:endParaRPr lang="en-US" sz="4000" dirty="0"/>
        </a:p>
      </dgm:t>
    </dgm:pt>
    <dgm:pt modelId="{56C2EB6F-4590-4687-A8DF-92FBA76A2752}" type="parTrans" cxnId="{91D96CA1-D569-4DE7-9B29-4A68DE3A24B6}">
      <dgm:prSet/>
      <dgm:spPr/>
      <dgm:t>
        <a:bodyPr/>
        <a:lstStyle/>
        <a:p>
          <a:endParaRPr lang="en-US"/>
        </a:p>
      </dgm:t>
    </dgm:pt>
    <dgm:pt modelId="{C19E6692-8444-4CB2-BFAE-A932E9E8638A}" type="sibTrans" cxnId="{91D96CA1-D569-4DE7-9B29-4A68DE3A24B6}">
      <dgm:prSet/>
      <dgm:spPr/>
      <dgm:t>
        <a:bodyPr/>
        <a:lstStyle/>
        <a:p>
          <a:endParaRPr lang="en-US"/>
        </a:p>
      </dgm:t>
    </dgm:pt>
    <dgm:pt modelId="{59620694-5BD3-42A5-82FB-061E2AFD27F5}">
      <dgm:prSet phldrT="[Text]"/>
      <dgm:spPr/>
      <dgm:t>
        <a:bodyPr/>
        <a:lstStyle/>
        <a:p>
          <a:r>
            <a:rPr lang="en-US" dirty="0" smtClean="0"/>
            <a:t>Sociology seeks to see how society </a:t>
          </a:r>
          <a:r>
            <a:rPr lang="en-US" b="1" dirty="0" smtClean="0"/>
            <a:t>“is”, </a:t>
          </a:r>
          <a:r>
            <a:rPr lang="en-US" b="0" i="1" dirty="0" smtClean="0"/>
            <a:t>not </a:t>
          </a:r>
          <a:r>
            <a:rPr lang="en-US" dirty="0" smtClean="0"/>
            <a:t>what it </a:t>
          </a:r>
          <a:r>
            <a:rPr lang="en-US" b="1" i="1" dirty="0" smtClean="0"/>
            <a:t>should</a:t>
          </a:r>
          <a:r>
            <a:rPr lang="en-US" dirty="0" smtClean="0"/>
            <a:t> be</a:t>
          </a:r>
          <a:endParaRPr lang="en-US" dirty="0"/>
        </a:p>
      </dgm:t>
    </dgm:pt>
    <dgm:pt modelId="{C27E26E9-7B7B-4C76-851A-EE68F995EFA3}" type="parTrans" cxnId="{2D5FF12F-6C79-49FA-B91A-66878E54A6D9}">
      <dgm:prSet/>
      <dgm:spPr/>
      <dgm:t>
        <a:bodyPr/>
        <a:lstStyle/>
        <a:p>
          <a:endParaRPr lang="en-US"/>
        </a:p>
      </dgm:t>
    </dgm:pt>
    <dgm:pt modelId="{C82ABE7F-E786-4FA0-8579-8EB164684E81}" type="sibTrans" cxnId="{2D5FF12F-6C79-49FA-B91A-66878E54A6D9}">
      <dgm:prSet/>
      <dgm:spPr/>
      <dgm:t>
        <a:bodyPr/>
        <a:lstStyle/>
        <a:p>
          <a:endParaRPr lang="en-US"/>
        </a:p>
      </dgm:t>
    </dgm:pt>
    <dgm:pt modelId="{B7C0E113-29AA-417B-9BD5-376605BB5D89}">
      <dgm:prSet phldrT="[Text]"/>
      <dgm:spPr/>
      <dgm:t>
        <a:bodyPr/>
        <a:lstStyle/>
        <a:p>
          <a:r>
            <a:rPr lang="en-US" dirty="0" smtClean="0"/>
            <a:t>Studying groups without attributing your own opinions or values</a:t>
          </a:r>
          <a:endParaRPr lang="en-US" dirty="0"/>
        </a:p>
      </dgm:t>
    </dgm:pt>
    <dgm:pt modelId="{FA7ECA39-BD9B-414E-A6C9-A1960F381794}" type="parTrans" cxnId="{789421CB-8425-4542-84A3-1182292F515F}">
      <dgm:prSet/>
      <dgm:spPr/>
      <dgm:t>
        <a:bodyPr/>
        <a:lstStyle/>
        <a:p>
          <a:endParaRPr lang="en-US"/>
        </a:p>
      </dgm:t>
    </dgm:pt>
    <dgm:pt modelId="{1E52453E-DAD6-4CD1-9192-C232E116D59C}" type="sibTrans" cxnId="{789421CB-8425-4542-84A3-1182292F515F}">
      <dgm:prSet/>
      <dgm:spPr/>
      <dgm:t>
        <a:bodyPr/>
        <a:lstStyle/>
        <a:p>
          <a:endParaRPr lang="en-US"/>
        </a:p>
      </dgm:t>
    </dgm:pt>
    <dgm:pt modelId="{5CC935D6-CB96-44F1-A37F-CD988A18CADD}" type="pres">
      <dgm:prSet presAssocID="{DC8CD85D-542E-411E-9AAF-EDA93AC26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A1D6F5-B4C2-4222-A528-9B1044D778D8}" type="pres">
      <dgm:prSet presAssocID="{29494118-4839-44D1-9D24-AEF2BC27B035}" presName="node" presStyleLbl="node1" presStyleIdx="0" presStyleCnt="3" custScaleX="178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4591E-AC6E-43F0-A360-502E525EB9D1}" type="pres">
      <dgm:prSet presAssocID="{C19E6692-8444-4CB2-BFAE-A932E9E8638A}" presName="sibTrans" presStyleLbl="sibTrans2D1" presStyleIdx="0" presStyleCnt="3" custAng="3405433" custLinFactX="-57476" custLinFactNeighborX="-100000" custLinFactNeighborY="3756"/>
      <dgm:spPr/>
      <dgm:t>
        <a:bodyPr/>
        <a:lstStyle/>
        <a:p>
          <a:endParaRPr lang="en-US"/>
        </a:p>
      </dgm:t>
    </dgm:pt>
    <dgm:pt modelId="{9BEC906D-D693-495F-9EA4-47A377DAC570}" type="pres">
      <dgm:prSet presAssocID="{C19E6692-8444-4CB2-BFAE-A932E9E8638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326104C-D2A9-450F-ABE7-DDC30ED21DE1}" type="pres">
      <dgm:prSet presAssocID="{59620694-5BD3-42A5-82FB-061E2AFD27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C04B4-BA09-4EDD-BCEA-A913255BE555}" type="pres">
      <dgm:prSet presAssocID="{C82ABE7F-E786-4FA0-8579-8EB164684E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A73F7ED-A97F-420F-9F76-6BFB3F79E283}" type="pres">
      <dgm:prSet presAssocID="{C82ABE7F-E786-4FA0-8579-8EB164684E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B9C4C8B-243B-4900-B5E8-A1C9E4C2C4EB}" type="pres">
      <dgm:prSet presAssocID="{B7C0E113-29AA-417B-9BD5-376605BB5D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DB4E3-DE01-4B62-B7B1-062977C9FD90}" type="pres">
      <dgm:prSet presAssocID="{1E52453E-DAD6-4CD1-9192-C232E116D59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DF8D10B-090A-447F-A705-A63B535D2522}" type="pres">
      <dgm:prSet presAssocID="{1E52453E-DAD6-4CD1-9192-C232E116D59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D35A031-9AD4-4991-B2F2-F8A9ACCB2513}" type="presOf" srcId="{C19E6692-8444-4CB2-BFAE-A932E9E8638A}" destId="{9BEC906D-D693-495F-9EA4-47A377DAC570}" srcOrd="1" destOrd="0" presId="urn:microsoft.com/office/officeart/2005/8/layout/cycle7"/>
    <dgm:cxn modelId="{E526F11A-7A24-497B-9579-750F3B915E12}" type="presOf" srcId="{C82ABE7F-E786-4FA0-8579-8EB164684E81}" destId="{AA73F7ED-A97F-420F-9F76-6BFB3F79E283}" srcOrd="1" destOrd="0" presId="urn:microsoft.com/office/officeart/2005/8/layout/cycle7"/>
    <dgm:cxn modelId="{2D5FF12F-6C79-49FA-B91A-66878E54A6D9}" srcId="{DC8CD85D-542E-411E-9AAF-EDA93AC26261}" destId="{59620694-5BD3-42A5-82FB-061E2AFD27F5}" srcOrd="1" destOrd="0" parTransId="{C27E26E9-7B7B-4C76-851A-EE68F995EFA3}" sibTransId="{C82ABE7F-E786-4FA0-8579-8EB164684E81}"/>
    <dgm:cxn modelId="{94293114-AF7A-4560-8633-229C3BBBB27E}" type="presOf" srcId="{C82ABE7F-E786-4FA0-8579-8EB164684E81}" destId="{F6EC04B4-BA09-4EDD-BCEA-A913255BE555}" srcOrd="0" destOrd="0" presId="urn:microsoft.com/office/officeart/2005/8/layout/cycle7"/>
    <dgm:cxn modelId="{331CA934-FE7C-4A49-8244-3E7808291C92}" type="presOf" srcId="{B7C0E113-29AA-417B-9BD5-376605BB5D89}" destId="{AB9C4C8B-243B-4900-B5E8-A1C9E4C2C4EB}" srcOrd="0" destOrd="0" presId="urn:microsoft.com/office/officeart/2005/8/layout/cycle7"/>
    <dgm:cxn modelId="{AB20F44A-2C68-4559-8588-302F8D75A55C}" type="presOf" srcId="{DC8CD85D-542E-411E-9AAF-EDA93AC26261}" destId="{5CC935D6-CB96-44F1-A37F-CD988A18CADD}" srcOrd="0" destOrd="0" presId="urn:microsoft.com/office/officeart/2005/8/layout/cycle7"/>
    <dgm:cxn modelId="{789421CB-8425-4542-84A3-1182292F515F}" srcId="{DC8CD85D-542E-411E-9AAF-EDA93AC26261}" destId="{B7C0E113-29AA-417B-9BD5-376605BB5D89}" srcOrd="2" destOrd="0" parTransId="{FA7ECA39-BD9B-414E-A6C9-A1960F381794}" sibTransId="{1E52453E-DAD6-4CD1-9192-C232E116D59C}"/>
    <dgm:cxn modelId="{CCF1030E-EA3A-4436-8D57-4418EDE1DF76}" type="presOf" srcId="{29494118-4839-44D1-9D24-AEF2BC27B035}" destId="{35A1D6F5-B4C2-4222-A528-9B1044D778D8}" srcOrd="0" destOrd="0" presId="urn:microsoft.com/office/officeart/2005/8/layout/cycle7"/>
    <dgm:cxn modelId="{41B097EE-C697-45C6-86CA-7CCFD5C51582}" type="presOf" srcId="{1E52453E-DAD6-4CD1-9192-C232E116D59C}" destId="{5DF8D10B-090A-447F-A705-A63B535D2522}" srcOrd="1" destOrd="0" presId="urn:microsoft.com/office/officeart/2005/8/layout/cycle7"/>
    <dgm:cxn modelId="{27972D2F-DF67-4565-A636-CD661F6A7002}" type="presOf" srcId="{C19E6692-8444-4CB2-BFAE-A932E9E8638A}" destId="{D844591E-AC6E-43F0-A360-502E525EB9D1}" srcOrd="0" destOrd="0" presId="urn:microsoft.com/office/officeart/2005/8/layout/cycle7"/>
    <dgm:cxn modelId="{C9D536D5-2657-4B08-B3D6-7AE07696480B}" type="presOf" srcId="{59620694-5BD3-42A5-82FB-061E2AFD27F5}" destId="{2326104C-D2A9-450F-ABE7-DDC30ED21DE1}" srcOrd="0" destOrd="0" presId="urn:microsoft.com/office/officeart/2005/8/layout/cycle7"/>
    <dgm:cxn modelId="{0947435A-9F48-4A34-9B95-52793D3DC22E}" type="presOf" srcId="{1E52453E-DAD6-4CD1-9192-C232E116D59C}" destId="{2AEDB4E3-DE01-4B62-B7B1-062977C9FD90}" srcOrd="0" destOrd="0" presId="urn:microsoft.com/office/officeart/2005/8/layout/cycle7"/>
    <dgm:cxn modelId="{91D96CA1-D569-4DE7-9B29-4A68DE3A24B6}" srcId="{DC8CD85D-542E-411E-9AAF-EDA93AC26261}" destId="{29494118-4839-44D1-9D24-AEF2BC27B035}" srcOrd="0" destOrd="0" parTransId="{56C2EB6F-4590-4687-A8DF-92FBA76A2752}" sibTransId="{C19E6692-8444-4CB2-BFAE-A932E9E8638A}"/>
    <dgm:cxn modelId="{A939F8B4-7D84-47E9-A0CC-3B3713A1D340}" type="presParOf" srcId="{5CC935D6-CB96-44F1-A37F-CD988A18CADD}" destId="{35A1D6F5-B4C2-4222-A528-9B1044D778D8}" srcOrd="0" destOrd="0" presId="urn:microsoft.com/office/officeart/2005/8/layout/cycle7"/>
    <dgm:cxn modelId="{A5A6ECAB-361B-41DD-B52D-6DCC88924925}" type="presParOf" srcId="{5CC935D6-CB96-44F1-A37F-CD988A18CADD}" destId="{D844591E-AC6E-43F0-A360-502E525EB9D1}" srcOrd="1" destOrd="0" presId="urn:microsoft.com/office/officeart/2005/8/layout/cycle7"/>
    <dgm:cxn modelId="{C5ACA299-05F5-4232-AF68-DF2AEBE7F465}" type="presParOf" srcId="{D844591E-AC6E-43F0-A360-502E525EB9D1}" destId="{9BEC906D-D693-495F-9EA4-47A377DAC570}" srcOrd="0" destOrd="0" presId="urn:microsoft.com/office/officeart/2005/8/layout/cycle7"/>
    <dgm:cxn modelId="{5F25342D-1535-4502-BF07-2C39C94A1071}" type="presParOf" srcId="{5CC935D6-CB96-44F1-A37F-CD988A18CADD}" destId="{2326104C-D2A9-450F-ABE7-DDC30ED21DE1}" srcOrd="2" destOrd="0" presId="urn:microsoft.com/office/officeart/2005/8/layout/cycle7"/>
    <dgm:cxn modelId="{C2550118-B4D5-4303-B031-1D2F74D8F1D6}" type="presParOf" srcId="{5CC935D6-CB96-44F1-A37F-CD988A18CADD}" destId="{F6EC04B4-BA09-4EDD-BCEA-A913255BE555}" srcOrd="3" destOrd="0" presId="urn:microsoft.com/office/officeart/2005/8/layout/cycle7"/>
    <dgm:cxn modelId="{18029607-EA75-4C0C-A7F2-3C1D9B851CCF}" type="presParOf" srcId="{F6EC04B4-BA09-4EDD-BCEA-A913255BE555}" destId="{AA73F7ED-A97F-420F-9F76-6BFB3F79E283}" srcOrd="0" destOrd="0" presId="urn:microsoft.com/office/officeart/2005/8/layout/cycle7"/>
    <dgm:cxn modelId="{2C8150E8-4DCF-4567-ABD6-4C59819946A4}" type="presParOf" srcId="{5CC935D6-CB96-44F1-A37F-CD988A18CADD}" destId="{AB9C4C8B-243B-4900-B5E8-A1C9E4C2C4EB}" srcOrd="4" destOrd="0" presId="urn:microsoft.com/office/officeart/2005/8/layout/cycle7"/>
    <dgm:cxn modelId="{2ACF8CBC-79A8-4327-99AA-518E38411D10}" type="presParOf" srcId="{5CC935D6-CB96-44F1-A37F-CD988A18CADD}" destId="{2AEDB4E3-DE01-4B62-B7B1-062977C9FD90}" srcOrd="5" destOrd="0" presId="urn:microsoft.com/office/officeart/2005/8/layout/cycle7"/>
    <dgm:cxn modelId="{B7EE7D23-AFA3-42F1-83E7-7404DE5CEA94}" type="presParOf" srcId="{2AEDB4E3-DE01-4B62-B7B1-062977C9FD90}" destId="{5DF8D10B-090A-447F-A705-A63B535D252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5C236C-9836-494C-8934-6C1FFDF35BB8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6B0D9552-25A4-4A2D-A347-A4E2381847FB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Empirical Questions</a:t>
          </a:r>
          <a:endParaRPr lang="en-US" sz="2800" b="1" dirty="0">
            <a:solidFill>
              <a:schemeClr val="tx1"/>
            </a:solidFill>
          </a:endParaRPr>
        </a:p>
      </dgm:t>
    </dgm:pt>
    <dgm:pt modelId="{B55C9B17-79C1-4EAC-B968-7788F8B4A16D}" type="parTrans" cxnId="{E468201C-9999-432E-83B1-452EEC0C79FE}">
      <dgm:prSet/>
      <dgm:spPr/>
      <dgm:t>
        <a:bodyPr/>
        <a:lstStyle/>
        <a:p>
          <a:endParaRPr lang="en-US"/>
        </a:p>
      </dgm:t>
    </dgm:pt>
    <dgm:pt modelId="{49F88583-DA14-4441-90B7-8EA5D1881490}" type="sibTrans" cxnId="{E468201C-9999-432E-83B1-452EEC0C79FE}">
      <dgm:prSet/>
      <dgm:spPr/>
      <dgm:t>
        <a:bodyPr/>
        <a:lstStyle/>
        <a:p>
          <a:endParaRPr lang="en-US"/>
        </a:p>
      </dgm:t>
    </dgm:pt>
    <dgm:pt modelId="{9E0CD731-A599-4F06-96B9-861A87CBA2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Can be answered by gathering facts</a:t>
          </a:r>
          <a:endParaRPr lang="en-US" dirty="0">
            <a:solidFill>
              <a:schemeClr val="tx1"/>
            </a:solidFill>
          </a:endParaRPr>
        </a:p>
      </dgm:t>
    </dgm:pt>
    <dgm:pt modelId="{0E1AA431-C2E6-4771-9373-FF4B5A938F4C}" type="parTrans" cxnId="{694E554F-9DDB-4517-9AB4-6A1EEF021562}">
      <dgm:prSet/>
      <dgm:spPr/>
      <dgm:t>
        <a:bodyPr/>
        <a:lstStyle/>
        <a:p>
          <a:endParaRPr lang="en-US"/>
        </a:p>
      </dgm:t>
    </dgm:pt>
    <dgm:pt modelId="{D1F48D84-B494-458B-92D4-FFC030B14C16}" type="sibTrans" cxnId="{694E554F-9DDB-4517-9AB4-6A1EEF021562}">
      <dgm:prSet/>
      <dgm:spPr/>
      <dgm:t>
        <a:bodyPr/>
        <a:lstStyle/>
        <a:p>
          <a:endParaRPr lang="en-US"/>
        </a:p>
      </dgm:t>
    </dgm:pt>
    <dgm:pt modelId="{5B7E928E-0D02-4597-9781-FC1CFAFFC5C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Different from other types of questions</a:t>
          </a:r>
          <a:endParaRPr lang="en-US" dirty="0">
            <a:solidFill>
              <a:schemeClr val="tx1"/>
            </a:solidFill>
          </a:endParaRPr>
        </a:p>
      </dgm:t>
    </dgm:pt>
    <dgm:pt modelId="{92D636E4-9A6E-4F7D-AC66-F0110878BE01}" type="parTrans" cxnId="{28FAC899-23F6-45C5-88BC-B17CBBE4B100}">
      <dgm:prSet/>
      <dgm:spPr/>
      <dgm:t>
        <a:bodyPr/>
        <a:lstStyle/>
        <a:p>
          <a:endParaRPr lang="en-US"/>
        </a:p>
      </dgm:t>
    </dgm:pt>
    <dgm:pt modelId="{F4D344B5-4343-4D87-B3F0-2792EBCA0ECB}" type="sibTrans" cxnId="{28FAC899-23F6-45C5-88BC-B17CBBE4B100}">
      <dgm:prSet/>
      <dgm:spPr/>
      <dgm:t>
        <a:bodyPr/>
        <a:lstStyle/>
        <a:p>
          <a:endParaRPr lang="en-US"/>
        </a:p>
      </dgm:t>
    </dgm:pt>
    <dgm:pt modelId="{0AA57F5B-6764-4118-94F6-D7ECE0E9CDBA}" type="pres">
      <dgm:prSet presAssocID="{6E5C236C-9836-494C-8934-6C1FFDF35BB8}" presName="Name0" presStyleCnt="0">
        <dgm:presLayoutVars>
          <dgm:dir/>
          <dgm:resizeHandles val="exact"/>
        </dgm:presLayoutVars>
      </dgm:prSet>
      <dgm:spPr/>
    </dgm:pt>
    <dgm:pt modelId="{70C997EC-4189-431E-88E2-5CDF76650547}" type="pres">
      <dgm:prSet presAssocID="{6B0D9552-25A4-4A2D-A347-A4E2381847FB}" presName="parTxOnly" presStyleLbl="node1" presStyleIdx="0" presStyleCnt="3" custLinFactNeighborX="-572" custLinFactNeighborY="-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5B416-CD55-4BCC-BF6B-41A274F39DC9}" type="pres">
      <dgm:prSet presAssocID="{49F88583-DA14-4441-90B7-8EA5D1881490}" presName="parSpace" presStyleCnt="0"/>
      <dgm:spPr/>
    </dgm:pt>
    <dgm:pt modelId="{19DE2732-8C6E-45AB-8766-E17D57842929}" type="pres">
      <dgm:prSet presAssocID="{9E0CD731-A599-4F06-96B9-861A87CBA257}" presName="parTxOnly" presStyleLbl="node1" presStyleIdx="1" presStyleCnt="3" custLinFactNeighborX="-8965" custLinFactNeighborY="-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12C8A-0B3B-4D3F-ACE0-086D0A8C0327}" type="pres">
      <dgm:prSet presAssocID="{D1F48D84-B494-458B-92D4-FFC030B14C16}" presName="parSpace" presStyleCnt="0"/>
      <dgm:spPr/>
    </dgm:pt>
    <dgm:pt modelId="{77902452-0FED-4389-8A77-2C0D58344510}" type="pres">
      <dgm:prSet presAssocID="{5B7E928E-0D02-4597-9781-FC1CFAFFC5C1}" presName="parTxOnly" presStyleLbl="node1" presStyleIdx="2" presStyleCnt="3" custLinFactNeighborX="-4727" custLinFactNeighborY="-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7BFE3-557F-449C-85C8-82617D988268}" type="presOf" srcId="{9E0CD731-A599-4F06-96B9-861A87CBA257}" destId="{19DE2732-8C6E-45AB-8766-E17D57842929}" srcOrd="0" destOrd="0" presId="urn:microsoft.com/office/officeart/2005/8/layout/hChevron3"/>
    <dgm:cxn modelId="{E468201C-9999-432E-83B1-452EEC0C79FE}" srcId="{6E5C236C-9836-494C-8934-6C1FFDF35BB8}" destId="{6B0D9552-25A4-4A2D-A347-A4E2381847FB}" srcOrd="0" destOrd="0" parTransId="{B55C9B17-79C1-4EAC-B968-7788F8B4A16D}" sibTransId="{49F88583-DA14-4441-90B7-8EA5D1881490}"/>
    <dgm:cxn modelId="{496E6947-8FA9-478C-BED2-BD508D2C5E05}" type="presOf" srcId="{6E5C236C-9836-494C-8934-6C1FFDF35BB8}" destId="{0AA57F5B-6764-4118-94F6-D7ECE0E9CDBA}" srcOrd="0" destOrd="0" presId="urn:microsoft.com/office/officeart/2005/8/layout/hChevron3"/>
    <dgm:cxn modelId="{694E554F-9DDB-4517-9AB4-6A1EEF021562}" srcId="{6E5C236C-9836-494C-8934-6C1FFDF35BB8}" destId="{9E0CD731-A599-4F06-96B9-861A87CBA257}" srcOrd="1" destOrd="0" parTransId="{0E1AA431-C2E6-4771-9373-FF4B5A938F4C}" sibTransId="{D1F48D84-B494-458B-92D4-FFC030B14C16}"/>
    <dgm:cxn modelId="{28FAC899-23F6-45C5-88BC-B17CBBE4B100}" srcId="{6E5C236C-9836-494C-8934-6C1FFDF35BB8}" destId="{5B7E928E-0D02-4597-9781-FC1CFAFFC5C1}" srcOrd="2" destOrd="0" parTransId="{92D636E4-9A6E-4F7D-AC66-F0110878BE01}" sibTransId="{F4D344B5-4343-4D87-B3F0-2792EBCA0ECB}"/>
    <dgm:cxn modelId="{267E527C-0394-467E-ADAA-A7EC4D8CC530}" type="presOf" srcId="{6B0D9552-25A4-4A2D-A347-A4E2381847FB}" destId="{70C997EC-4189-431E-88E2-5CDF76650547}" srcOrd="0" destOrd="0" presId="urn:microsoft.com/office/officeart/2005/8/layout/hChevron3"/>
    <dgm:cxn modelId="{BED413D8-79DE-40D7-B838-2A1658E80EA9}" type="presOf" srcId="{5B7E928E-0D02-4597-9781-FC1CFAFFC5C1}" destId="{77902452-0FED-4389-8A77-2C0D58344510}" srcOrd="0" destOrd="0" presId="urn:microsoft.com/office/officeart/2005/8/layout/hChevron3"/>
    <dgm:cxn modelId="{A2A0AD20-51F3-419F-A698-7DB118383EB6}" type="presParOf" srcId="{0AA57F5B-6764-4118-94F6-D7ECE0E9CDBA}" destId="{70C997EC-4189-431E-88E2-5CDF76650547}" srcOrd="0" destOrd="0" presId="urn:microsoft.com/office/officeart/2005/8/layout/hChevron3"/>
    <dgm:cxn modelId="{AFA5FC5A-117D-415E-9A53-71AF86547DD7}" type="presParOf" srcId="{0AA57F5B-6764-4118-94F6-D7ECE0E9CDBA}" destId="{7DB5B416-CD55-4BCC-BF6B-41A274F39DC9}" srcOrd="1" destOrd="0" presId="urn:microsoft.com/office/officeart/2005/8/layout/hChevron3"/>
    <dgm:cxn modelId="{76EAC40C-98E9-40EF-853B-A5CED0838CDE}" type="presParOf" srcId="{0AA57F5B-6764-4118-94F6-D7ECE0E9CDBA}" destId="{19DE2732-8C6E-45AB-8766-E17D57842929}" srcOrd="2" destOrd="0" presId="urn:microsoft.com/office/officeart/2005/8/layout/hChevron3"/>
    <dgm:cxn modelId="{CF748B89-7CEC-48BC-A025-D9FF757D2074}" type="presParOf" srcId="{0AA57F5B-6764-4118-94F6-D7ECE0E9CDBA}" destId="{3A012C8A-0B3B-4D3F-ACE0-086D0A8C0327}" srcOrd="3" destOrd="0" presId="urn:microsoft.com/office/officeart/2005/8/layout/hChevron3"/>
    <dgm:cxn modelId="{DF230511-BD20-49F9-9C85-154A946527E8}" type="presParOf" srcId="{0AA57F5B-6764-4118-94F6-D7ECE0E9CDBA}" destId="{77902452-0FED-4389-8A77-2C0D5834451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7563F-5732-40E8-B71B-D810C32202ED}" type="doc">
      <dgm:prSet loTypeId="urn:microsoft.com/office/officeart/2005/8/layout/hProcess7#1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40E7EFB-8DC3-4B11-80AF-04EF2934A063}">
      <dgm:prSet phldrT="[Text]"/>
      <dgm:spPr/>
      <dgm:t>
        <a:bodyPr/>
        <a:lstStyle/>
        <a:p>
          <a:r>
            <a:rPr lang="en-US" b="1" dirty="0" smtClean="0"/>
            <a:t>Theoretical Question</a:t>
          </a:r>
          <a:endParaRPr lang="en-US" b="1" dirty="0"/>
        </a:p>
      </dgm:t>
    </dgm:pt>
    <dgm:pt modelId="{EAD56C89-482B-431E-B0F3-31D432B7A5B8}" type="parTrans" cxnId="{56A0A2AE-2F77-41E7-AD51-94F13C1633D9}">
      <dgm:prSet/>
      <dgm:spPr/>
      <dgm:t>
        <a:bodyPr/>
        <a:lstStyle/>
        <a:p>
          <a:endParaRPr lang="en-US"/>
        </a:p>
      </dgm:t>
    </dgm:pt>
    <dgm:pt modelId="{A8B85401-67B9-4A96-8690-93C829C778CD}" type="sibTrans" cxnId="{56A0A2AE-2F77-41E7-AD51-94F13C1633D9}">
      <dgm:prSet/>
      <dgm:spPr/>
      <dgm:t>
        <a:bodyPr/>
        <a:lstStyle/>
        <a:p>
          <a:endParaRPr lang="en-US"/>
        </a:p>
      </dgm:t>
    </dgm:pt>
    <dgm:pt modelId="{97F1561D-FFBC-441A-B436-C725D09898C4}">
      <dgm:prSet phldrT="[Text]"/>
      <dgm:spPr/>
      <dgm:t>
        <a:bodyPr/>
        <a:lstStyle/>
        <a:p>
          <a:r>
            <a:rPr lang="en-US" i="1" dirty="0" smtClean="0"/>
            <a:t>What is racism?</a:t>
          </a:r>
        </a:p>
        <a:p>
          <a:r>
            <a:rPr lang="en-US" dirty="0" smtClean="0"/>
            <a:t>A questions about ideas that is answered by other ideas</a:t>
          </a:r>
          <a:endParaRPr lang="en-US" dirty="0"/>
        </a:p>
      </dgm:t>
    </dgm:pt>
    <dgm:pt modelId="{97439B41-0874-401A-B7E2-CE1920D84A42}" type="parTrans" cxnId="{50DDCDE6-CFA7-459B-B609-859C138F8EF8}">
      <dgm:prSet/>
      <dgm:spPr/>
      <dgm:t>
        <a:bodyPr/>
        <a:lstStyle/>
        <a:p>
          <a:endParaRPr lang="en-US"/>
        </a:p>
      </dgm:t>
    </dgm:pt>
    <dgm:pt modelId="{B8FEF294-9F3F-4A53-AF08-599E8A677AE8}" type="sibTrans" cxnId="{50DDCDE6-CFA7-459B-B609-859C138F8EF8}">
      <dgm:prSet/>
      <dgm:spPr/>
      <dgm:t>
        <a:bodyPr/>
        <a:lstStyle/>
        <a:p>
          <a:endParaRPr lang="en-US"/>
        </a:p>
      </dgm:t>
    </dgm:pt>
    <dgm:pt modelId="{703E6412-5366-49E5-90D4-85AFA2C93CBA}">
      <dgm:prSet phldrT="[Text]"/>
      <dgm:spPr/>
      <dgm:t>
        <a:bodyPr/>
        <a:lstStyle/>
        <a:p>
          <a:r>
            <a:rPr lang="en-US" b="1" dirty="0" smtClean="0"/>
            <a:t>Moral Question</a:t>
          </a:r>
          <a:endParaRPr lang="en-US" b="1" dirty="0"/>
        </a:p>
      </dgm:t>
    </dgm:pt>
    <dgm:pt modelId="{B47FAF61-6E38-4718-9C9F-ABCBA5E49556}" type="parTrans" cxnId="{4A26BEDB-AAB2-48E2-8B9F-8F65A2AEB2B4}">
      <dgm:prSet/>
      <dgm:spPr/>
      <dgm:t>
        <a:bodyPr/>
        <a:lstStyle/>
        <a:p>
          <a:endParaRPr lang="en-US"/>
        </a:p>
      </dgm:t>
    </dgm:pt>
    <dgm:pt modelId="{A380728D-9CF9-41DC-BE2B-42E1A8EC6750}" type="sibTrans" cxnId="{4A26BEDB-AAB2-48E2-8B9F-8F65A2AEB2B4}">
      <dgm:prSet/>
      <dgm:spPr/>
      <dgm:t>
        <a:bodyPr/>
        <a:lstStyle/>
        <a:p>
          <a:endParaRPr lang="en-US"/>
        </a:p>
      </dgm:t>
    </dgm:pt>
    <dgm:pt modelId="{6A387805-70D5-466E-9172-0C2EEB4D91D8}">
      <dgm:prSet phldrT="[Text]"/>
      <dgm:spPr/>
      <dgm:t>
        <a:bodyPr/>
        <a:lstStyle/>
        <a:p>
          <a:r>
            <a:rPr lang="en-US" i="1" dirty="0" smtClean="0"/>
            <a:t>Should there be racism?</a:t>
          </a:r>
        </a:p>
        <a:p>
          <a:r>
            <a:rPr lang="en-US" dirty="0" smtClean="0"/>
            <a:t>A question that asks you to make a value judgment</a:t>
          </a:r>
          <a:endParaRPr lang="en-US" dirty="0"/>
        </a:p>
      </dgm:t>
    </dgm:pt>
    <dgm:pt modelId="{910A9161-6B0F-4125-8745-B4F1D3042924}" type="parTrans" cxnId="{457BAE65-0055-419D-B20F-2B98C6156D4A}">
      <dgm:prSet/>
      <dgm:spPr/>
      <dgm:t>
        <a:bodyPr/>
        <a:lstStyle/>
        <a:p>
          <a:endParaRPr lang="en-US"/>
        </a:p>
      </dgm:t>
    </dgm:pt>
    <dgm:pt modelId="{0E479063-554C-477C-A0A3-12640B93EAE5}" type="sibTrans" cxnId="{457BAE65-0055-419D-B20F-2B98C6156D4A}">
      <dgm:prSet/>
      <dgm:spPr/>
      <dgm:t>
        <a:bodyPr/>
        <a:lstStyle/>
        <a:p>
          <a:endParaRPr lang="en-US"/>
        </a:p>
      </dgm:t>
    </dgm:pt>
    <dgm:pt modelId="{A5575066-795B-4360-B7DB-B18826322B7F}">
      <dgm:prSet phldrT="[Text]"/>
      <dgm:spPr/>
      <dgm:t>
        <a:bodyPr/>
        <a:lstStyle/>
        <a:p>
          <a:r>
            <a:rPr lang="en-US" b="1" dirty="0" smtClean="0"/>
            <a:t>Empirical Question</a:t>
          </a:r>
          <a:endParaRPr lang="en-US" b="1" dirty="0"/>
        </a:p>
      </dgm:t>
    </dgm:pt>
    <dgm:pt modelId="{F9ABDE19-9CC6-4D7A-959D-D11C1DD33C3A}" type="parTrans" cxnId="{CB1CE047-3261-4151-BBA2-F8C9DCAB73FA}">
      <dgm:prSet/>
      <dgm:spPr/>
      <dgm:t>
        <a:bodyPr/>
        <a:lstStyle/>
        <a:p>
          <a:endParaRPr lang="en-US"/>
        </a:p>
      </dgm:t>
    </dgm:pt>
    <dgm:pt modelId="{C9F4A252-C485-4EFD-B374-52C98833D3E5}" type="sibTrans" cxnId="{CB1CE047-3261-4151-BBA2-F8C9DCAB73FA}">
      <dgm:prSet/>
      <dgm:spPr/>
      <dgm:t>
        <a:bodyPr/>
        <a:lstStyle/>
        <a:p>
          <a:endParaRPr lang="en-US"/>
        </a:p>
      </dgm:t>
    </dgm:pt>
    <dgm:pt modelId="{FE9EBEC4-4EE5-4ED8-A49C-C25497043512}">
      <dgm:prSet phldrT="[Text]"/>
      <dgm:spPr/>
      <dgm:t>
        <a:bodyPr/>
        <a:lstStyle/>
        <a:p>
          <a:r>
            <a:rPr lang="en-US" i="1" dirty="0" smtClean="0"/>
            <a:t>Does racism exist in society?</a:t>
          </a:r>
        </a:p>
        <a:p>
          <a:r>
            <a:rPr lang="en-US" dirty="0" smtClean="0"/>
            <a:t>A question that can be answered with observations and investigation</a:t>
          </a:r>
          <a:endParaRPr lang="en-US" dirty="0"/>
        </a:p>
      </dgm:t>
    </dgm:pt>
    <dgm:pt modelId="{C1644D1D-C0C9-4F4B-A471-09A4E9273F8C}" type="parTrans" cxnId="{A474208F-A8A9-46E6-A566-A91C7A4A79D4}">
      <dgm:prSet/>
      <dgm:spPr/>
      <dgm:t>
        <a:bodyPr/>
        <a:lstStyle/>
        <a:p>
          <a:endParaRPr lang="en-US"/>
        </a:p>
      </dgm:t>
    </dgm:pt>
    <dgm:pt modelId="{DE9B7F27-1877-4D0E-AFF7-E49657F76531}" type="sibTrans" cxnId="{A474208F-A8A9-46E6-A566-A91C7A4A79D4}">
      <dgm:prSet/>
      <dgm:spPr/>
      <dgm:t>
        <a:bodyPr/>
        <a:lstStyle/>
        <a:p>
          <a:endParaRPr lang="en-US"/>
        </a:p>
      </dgm:t>
    </dgm:pt>
    <dgm:pt modelId="{4B5F5ADB-CDF1-48C9-A7DE-BEB41AC0FCD2}" type="pres">
      <dgm:prSet presAssocID="{0D37563F-5732-40E8-B71B-D810C3220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CDAE35-DE03-4412-AA77-B396C0061A69}" type="pres">
      <dgm:prSet presAssocID="{D40E7EFB-8DC3-4B11-80AF-04EF2934A063}" presName="compositeNode" presStyleCnt="0">
        <dgm:presLayoutVars>
          <dgm:bulletEnabled val="1"/>
        </dgm:presLayoutVars>
      </dgm:prSet>
      <dgm:spPr/>
    </dgm:pt>
    <dgm:pt modelId="{2D71EA69-150D-432D-9303-7FB519D2E517}" type="pres">
      <dgm:prSet presAssocID="{D40E7EFB-8DC3-4B11-80AF-04EF2934A063}" presName="bgRect" presStyleLbl="node1" presStyleIdx="0" presStyleCnt="3" custLinFactNeighborX="-660" custLinFactNeighborY="1592"/>
      <dgm:spPr/>
      <dgm:t>
        <a:bodyPr/>
        <a:lstStyle/>
        <a:p>
          <a:endParaRPr lang="en-US"/>
        </a:p>
      </dgm:t>
    </dgm:pt>
    <dgm:pt modelId="{C8EB2EC8-5B35-4FCC-9677-5A9421EA8326}" type="pres">
      <dgm:prSet presAssocID="{D40E7EFB-8DC3-4B11-80AF-04EF2934A06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26655-4200-43D7-805E-F5B91CDD7B4B}" type="pres">
      <dgm:prSet presAssocID="{D40E7EFB-8DC3-4B11-80AF-04EF2934A06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3239F-4F3C-4A0E-88FA-ED7D81FD401E}" type="pres">
      <dgm:prSet presAssocID="{A8B85401-67B9-4A96-8690-93C829C778CD}" presName="hSp" presStyleCnt="0"/>
      <dgm:spPr/>
    </dgm:pt>
    <dgm:pt modelId="{4EB35AE1-0A6F-4635-A763-1587A23664AA}" type="pres">
      <dgm:prSet presAssocID="{A8B85401-67B9-4A96-8690-93C829C778CD}" presName="vProcSp" presStyleCnt="0"/>
      <dgm:spPr/>
    </dgm:pt>
    <dgm:pt modelId="{22E3DC55-AA29-4790-A42A-5B20AAA1EC8C}" type="pres">
      <dgm:prSet presAssocID="{A8B85401-67B9-4A96-8690-93C829C778CD}" presName="vSp1" presStyleCnt="0"/>
      <dgm:spPr/>
    </dgm:pt>
    <dgm:pt modelId="{F0129148-74AD-4F49-A0F0-1345AC76FD40}" type="pres">
      <dgm:prSet presAssocID="{A8B85401-67B9-4A96-8690-93C829C778CD}" presName="simulatedConn" presStyleLbl="solidFgAcc1" presStyleIdx="0" presStyleCnt="2"/>
      <dgm:spPr/>
    </dgm:pt>
    <dgm:pt modelId="{944967F8-87AD-4E79-B6B7-99B2CDBDA902}" type="pres">
      <dgm:prSet presAssocID="{A8B85401-67B9-4A96-8690-93C829C778CD}" presName="vSp2" presStyleCnt="0"/>
      <dgm:spPr/>
    </dgm:pt>
    <dgm:pt modelId="{DC128B0C-DB39-4701-97C0-1EE8CD240551}" type="pres">
      <dgm:prSet presAssocID="{A8B85401-67B9-4A96-8690-93C829C778CD}" presName="sibTrans" presStyleCnt="0"/>
      <dgm:spPr/>
    </dgm:pt>
    <dgm:pt modelId="{614EFF6D-5E9E-4CF8-9EA6-6E9D747FCAC7}" type="pres">
      <dgm:prSet presAssocID="{703E6412-5366-49E5-90D4-85AFA2C93CBA}" presName="compositeNode" presStyleCnt="0">
        <dgm:presLayoutVars>
          <dgm:bulletEnabled val="1"/>
        </dgm:presLayoutVars>
      </dgm:prSet>
      <dgm:spPr/>
    </dgm:pt>
    <dgm:pt modelId="{83B78442-5EC0-4A32-9FD0-2B88DDF99CDE}" type="pres">
      <dgm:prSet presAssocID="{703E6412-5366-49E5-90D4-85AFA2C93CBA}" presName="bgRect" presStyleLbl="node1" presStyleIdx="1" presStyleCnt="3"/>
      <dgm:spPr/>
      <dgm:t>
        <a:bodyPr/>
        <a:lstStyle/>
        <a:p>
          <a:endParaRPr lang="en-US"/>
        </a:p>
      </dgm:t>
    </dgm:pt>
    <dgm:pt modelId="{F989D085-1E1D-48C7-93F3-E57A5A325F94}" type="pres">
      <dgm:prSet presAssocID="{703E6412-5366-49E5-90D4-85AFA2C93CB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5A61A-3CC2-4717-8087-2E572F0097CA}" type="pres">
      <dgm:prSet presAssocID="{703E6412-5366-49E5-90D4-85AFA2C93CB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3617-D994-4719-B7F0-6F349A0B626B}" type="pres">
      <dgm:prSet presAssocID="{A380728D-9CF9-41DC-BE2B-42E1A8EC6750}" presName="hSp" presStyleCnt="0"/>
      <dgm:spPr/>
    </dgm:pt>
    <dgm:pt modelId="{FA752D5D-82FC-48DD-A3F4-8FF9FA9EDD15}" type="pres">
      <dgm:prSet presAssocID="{A380728D-9CF9-41DC-BE2B-42E1A8EC6750}" presName="vProcSp" presStyleCnt="0"/>
      <dgm:spPr/>
    </dgm:pt>
    <dgm:pt modelId="{867EE6AD-5106-4F1D-8EDB-46F9A6CEA4B7}" type="pres">
      <dgm:prSet presAssocID="{A380728D-9CF9-41DC-BE2B-42E1A8EC6750}" presName="vSp1" presStyleCnt="0"/>
      <dgm:spPr/>
    </dgm:pt>
    <dgm:pt modelId="{11F210E6-7008-4906-AEBA-1B7FEC557926}" type="pres">
      <dgm:prSet presAssocID="{A380728D-9CF9-41DC-BE2B-42E1A8EC6750}" presName="simulatedConn" presStyleLbl="solidFgAcc1" presStyleIdx="1" presStyleCnt="2"/>
      <dgm:spPr/>
    </dgm:pt>
    <dgm:pt modelId="{5DF6B68D-BF98-4152-9BAF-8E725BEB4186}" type="pres">
      <dgm:prSet presAssocID="{A380728D-9CF9-41DC-BE2B-42E1A8EC6750}" presName="vSp2" presStyleCnt="0"/>
      <dgm:spPr/>
    </dgm:pt>
    <dgm:pt modelId="{9CE5FC4B-DA14-4B7B-B680-A2B584BEE248}" type="pres">
      <dgm:prSet presAssocID="{A380728D-9CF9-41DC-BE2B-42E1A8EC6750}" presName="sibTrans" presStyleCnt="0"/>
      <dgm:spPr/>
    </dgm:pt>
    <dgm:pt modelId="{58D64E9A-6FD1-4828-887D-38BEE919D0B6}" type="pres">
      <dgm:prSet presAssocID="{A5575066-795B-4360-B7DB-B18826322B7F}" presName="compositeNode" presStyleCnt="0">
        <dgm:presLayoutVars>
          <dgm:bulletEnabled val="1"/>
        </dgm:presLayoutVars>
      </dgm:prSet>
      <dgm:spPr/>
    </dgm:pt>
    <dgm:pt modelId="{172E1F8E-443E-4360-B675-0142F1EE9FBC}" type="pres">
      <dgm:prSet presAssocID="{A5575066-795B-4360-B7DB-B18826322B7F}" presName="bgRect" presStyleLbl="node1" presStyleIdx="2" presStyleCnt="3"/>
      <dgm:spPr/>
      <dgm:t>
        <a:bodyPr/>
        <a:lstStyle/>
        <a:p>
          <a:endParaRPr lang="en-US"/>
        </a:p>
      </dgm:t>
    </dgm:pt>
    <dgm:pt modelId="{060FABFC-4758-4F52-A877-621DFF8A2C23}" type="pres">
      <dgm:prSet presAssocID="{A5575066-795B-4360-B7DB-B18826322B7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1500B-480F-4660-95AC-B68DEF33CC9E}" type="pres">
      <dgm:prSet presAssocID="{A5575066-795B-4360-B7DB-B18826322B7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A470D8-853A-48E7-8A66-98DC820664A2}" type="presOf" srcId="{0D37563F-5732-40E8-B71B-D810C32202ED}" destId="{4B5F5ADB-CDF1-48C9-A7DE-BEB41AC0FCD2}" srcOrd="0" destOrd="0" presId="urn:microsoft.com/office/officeart/2005/8/layout/hProcess7#1"/>
    <dgm:cxn modelId="{4A26BEDB-AAB2-48E2-8B9F-8F65A2AEB2B4}" srcId="{0D37563F-5732-40E8-B71B-D810C32202ED}" destId="{703E6412-5366-49E5-90D4-85AFA2C93CBA}" srcOrd="1" destOrd="0" parTransId="{B47FAF61-6E38-4718-9C9F-ABCBA5E49556}" sibTransId="{A380728D-9CF9-41DC-BE2B-42E1A8EC6750}"/>
    <dgm:cxn modelId="{CB1CE047-3261-4151-BBA2-F8C9DCAB73FA}" srcId="{0D37563F-5732-40E8-B71B-D810C32202ED}" destId="{A5575066-795B-4360-B7DB-B18826322B7F}" srcOrd="2" destOrd="0" parTransId="{F9ABDE19-9CC6-4D7A-959D-D11C1DD33C3A}" sibTransId="{C9F4A252-C485-4EFD-B374-52C98833D3E5}"/>
    <dgm:cxn modelId="{A474208F-A8A9-46E6-A566-A91C7A4A79D4}" srcId="{A5575066-795B-4360-B7DB-B18826322B7F}" destId="{FE9EBEC4-4EE5-4ED8-A49C-C25497043512}" srcOrd="0" destOrd="0" parTransId="{C1644D1D-C0C9-4F4B-A471-09A4E9273F8C}" sibTransId="{DE9B7F27-1877-4D0E-AFF7-E49657F76531}"/>
    <dgm:cxn modelId="{02D43158-A0F9-470B-A26A-F75487377057}" type="presOf" srcId="{A5575066-795B-4360-B7DB-B18826322B7F}" destId="{060FABFC-4758-4F52-A877-621DFF8A2C23}" srcOrd="1" destOrd="0" presId="urn:microsoft.com/office/officeart/2005/8/layout/hProcess7#1"/>
    <dgm:cxn modelId="{956B66A3-208F-4CD9-86A7-907DFC558F8B}" type="presOf" srcId="{703E6412-5366-49E5-90D4-85AFA2C93CBA}" destId="{83B78442-5EC0-4A32-9FD0-2B88DDF99CDE}" srcOrd="0" destOrd="0" presId="urn:microsoft.com/office/officeart/2005/8/layout/hProcess7#1"/>
    <dgm:cxn modelId="{56A0A2AE-2F77-41E7-AD51-94F13C1633D9}" srcId="{0D37563F-5732-40E8-B71B-D810C32202ED}" destId="{D40E7EFB-8DC3-4B11-80AF-04EF2934A063}" srcOrd="0" destOrd="0" parTransId="{EAD56C89-482B-431E-B0F3-31D432B7A5B8}" sibTransId="{A8B85401-67B9-4A96-8690-93C829C778CD}"/>
    <dgm:cxn modelId="{50DDCDE6-CFA7-459B-B609-859C138F8EF8}" srcId="{D40E7EFB-8DC3-4B11-80AF-04EF2934A063}" destId="{97F1561D-FFBC-441A-B436-C725D09898C4}" srcOrd="0" destOrd="0" parTransId="{97439B41-0874-401A-B7E2-CE1920D84A42}" sibTransId="{B8FEF294-9F3F-4A53-AF08-599E8A677AE8}"/>
    <dgm:cxn modelId="{CDE947B8-434A-4462-9F16-8A9BE0553A17}" type="presOf" srcId="{D40E7EFB-8DC3-4B11-80AF-04EF2934A063}" destId="{C8EB2EC8-5B35-4FCC-9677-5A9421EA8326}" srcOrd="1" destOrd="0" presId="urn:microsoft.com/office/officeart/2005/8/layout/hProcess7#1"/>
    <dgm:cxn modelId="{1211B275-045E-4EA3-9D66-34D34B6A89DA}" type="presOf" srcId="{6A387805-70D5-466E-9172-0C2EEB4D91D8}" destId="{D845A61A-3CC2-4717-8087-2E572F0097CA}" srcOrd="0" destOrd="0" presId="urn:microsoft.com/office/officeart/2005/8/layout/hProcess7#1"/>
    <dgm:cxn modelId="{09A0108B-7569-4D41-B422-1CE0B0121443}" type="presOf" srcId="{703E6412-5366-49E5-90D4-85AFA2C93CBA}" destId="{F989D085-1E1D-48C7-93F3-E57A5A325F94}" srcOrd="1" destOrd="0" presId="urn:microsoft.com/office/officeart/2005/8/layout/hProcess7#1"/>
    <dgm:cxn modelId="{3381DDC5-6AAF-4781-850C-45621A726A7C}" type="presOf" srcId="{A5575066-795B-4360-B7DB-B18826322B7F}" destId="{172E1F8E-443E-4360-B675-0142F1EE9FBC}" srcOrd="0" destOrd="0" presId="urn:microsoft.com/office/officeart/2005/8/layout/hProcess7#1"/>
    <dgm:cxn modelId="{457BAE65-0055-419D-B20F-2B98C6156D4A}" srcId="{703E6412-5366-49E5-90D4-85AFA2C93CBA}" destId="{6A387805-70D5-466E-9172-0C2EEB4D91D8}" srcOrd="0" destOrd="0" parTransId="{910A9161-6B0F-4125-8745-B4F1D3042924}" sibTransId="{0E479063-554C-477C-A0A3-12640B93EAE5}"/>
    <dgm:cxn modelId="{10806298-38D7-4461-8E41-35196FCE1834}" type="presOf" srcId="{FE9EBEC4-4EE5-4ED8-A49C-C25497043512}" destId="{3091500B-480F-4660-95AC-B68DEF33CC9E}" srcOrd="0" destOrd="0" presId="urn:microsoft.com/office/officeart/2005/8/layout/hProcess7#1"/>
    <dgm:cxn modelId="{FEE5B2B4-C480-4814-B7EB-46B5BA8943F7}" type="presOf" srcId="{D40E7EFB-8DC3-4B11-80AF-04EF2934A063}" destId="{2D71EA69-150D-432D-9303-7FB519D2E517}" srcOrd="0" destOrd="0" presId="urn:microsoft.com/office/officeart/2005/8/layout/hProcess7#1"/>
    <dgm:cxn modelId="{416CF76C-A45D-4717-BD6F-DC0B4486557A}" type="presOf" srcId="{97F1561D-FFBC-441A-B436-C725D09898C4}" destId="{9BB26655-4200-43D7-805E-F5B91CDD7B4B}" srcOrd="0" destOrd="0" presId="urn:microsoft.com/office/officeart/2005/8/layout/hProcess7#1"/>
    <dgm:cxn modelId="{EB1368BD-2E7D-481D-8F3D-FC68151521C6}" type="presParOf" srcId="{4B5F5ADB-CDF1-48C9-A7DE-BEB41AC0FCD2}" destId="{51CDAE35-DE03-4412-AA77-B396C0061A69}" srcOrd="0" destOrd="0" presId="urn:microsoft.com/office/officeart/2005/8/layout/hProcess7#1"/>
    <dgm:cxn modelId="{883CFD4E-5A36-458A-AD90-5915551A9AC2}" type="presParOf" srcId="{51CDAE35-DE03-4412-AA77-B396C0061A69}" destId="{2D71EA69-150D-432D-9303-7FB519D2E517}" srcOrd="0" destOrd="0" presId="urn:microsoft.com/office/officeart/2005/8/layout/hProcess7#1"/>
    <dgm:cxn modelId="{DB881251-63E6-4C9F-A774-8D6EADBB3E83}" type="presParOf" srcId="{51CDAE35-DE03-4412-AA77-B396C0061A69}" destId="{C8EB2EC8-5B35-4FCC-9677-5A9421EA8326}" srcOrd="1" destOrd="0" presId="urn:microsoft.com/office/officeart/2005/8/layout/hProcess7#1"/>
    <dgm:cxn modelId="{339596DE-ED62-4770-90E4-B81DB2935792}" type="presParOf" srcId="{51CDAE35-DE03-4412-AA77-B396C0061A69}" destId="{9BB26655-4200-43D7-805E-F5B91CDD7B4B}" srcOrd="2" destOrd="0" presId="urn:microsoft.com/office/officeart/2005/8/layout/hProcess7#1"/>
    <dgm:cxn modelId="{4251F171-2110-4BA9-B0D4-BF2302AA52B0}" type="presParOf" srcId="{4B5F5ADB-CDF1-48C9-A7DE-BEB41AC0FCD2}" destId="{7C63239F-4F3C-4A0E-88FA-ED7D81FD401E}" srcOrd="1" destOrd="0" presId="urn:microsoft.com/office/officeart/2005/8/layout/hProcess7#1"/>
    <dgm:cxn modelId="{CB63EBB4-A400-4726-A094-0C9360F247BD}" type="presParOf" srcId="{4B5F5ADB-CDF1-48C9-A7DE-BEB41AC0FCD2}" destId="{4EB35AE1-0A6F-4635-A763-1587A23664AA}" srcOrd="2" destOrd="0" presId="urn:microsoft.com/office/officeart/2005/8/layout/hProcess7#1"/>
    <dgm:cxn modelId="{EC12F65E-5631-402C-A76F-4FC3BECE96A3}" type="presParOf" srcId="{4EB35AE1-0A6F-4635-A763-1587A23664AA}" destId="{22E3DC55-AA29-4790-A42A-5B20AAA1EC8C}" srcOrd="0" destOrd="0" presId="urn:microsoft.com/office/officeart/2005/8/layout/hProcess7#1"/>
    <dgm:cxn modelId="{E14C8957-2E64-4DAD-B58F-B640E8F411C1}" type="presParOf" srcId="{4EB35AE1-0A6F-4635-A763-1587A23664AA}" destId="{F0129148-74AD-4F49-A0F0-1345AC76FD40}" srcOrd="1" destOrd="0" presId="urn:microsoft.com/office/officeart/2005/8/layout/hProcess7#1"/>
    <dgm:cxn modelId="{E0AC1B4D-41CF-4170-BBC7-38D7A22E4894}" type="presParOf" srcId="{4EB35AE1-0A6F-4635-A763-1587A23664AA}" destId="{944967F8-87AD-4E79-B6B7-99B2CDBDA902}" srcOrd="2" destOrd="0" presId="urn:microsoft.com/office/officeart/2005/8/layout/hProcess7#1"/>
    <dgm:cxn modelId="{DC818704-98C6-4819-8B2C-F0A725696717}" type="presParOf" srcId="{4B5F5ADB-CDF1-48C9-A7DE-BEB41AC0FCD2}" destId="{DC128B0C-DB39-4701-97C0-1EE8CD240551}" srcOrd="3" destOrd="0" presId="urn:microsoft.com/office/officeart/2005/8/layout/hProcess7#1"/>
    <dgm:cxn modelId="{0661C69E-4F62-4958-B186-81BC440F1C7A}" type="presParOf" srcId="{4B5F5ADB-CDF1-48C9-A7DE-BEB41AC0FCD2}" destId="{614EFF6D-5E9E-4CF8-9EA6-6E9D747FCAC7}" srcOrd="4" destOrd="0" presId="urn:microsoft.com/office/officeart/2005/8/layout/hProcess7#1"/>
    <dgm:cxn modelId="{6C0658E4-F1F3-4734-85CC-A5228435241F}" type="presParOf" srcId="{614EFF6D-5E9E-4CF8-9EA6-6E9D747FCAC7}" destId="{83B78442-5EC0-4A32-9FD0-2B88DDF99CDE}" srcOrd="0" destOrd="0" presId="urn:microsoft.com/office/officeart/2005/8/layout/hProcess7#1"/>
    <dgm:cxn modelId="{D88832BB-6087-4829-A4EF-D52A0342B8AE}" type="presParOf" srcId="{614EFF6D-5E9E-4CF8-9EA6-6E9D747FCAC7}" destId="{F989D085-1E1D-48C7-93F3-E57A5A325F94}" srcOrd="1" destOrd="0" presId="urn:microsoft.com/office/officeart/2005/8/layout/hProcess7#1"/>
    <dgm:cxn modelId="{BBC352B6-2D7C-4AE2-9CFD-C1E546D619FE}" type="presParOf" srcId="{614EFF6D-5E9E-4CF8-9EA6-6E9D747FCAC7}" destId="{D845A61A-3CC2-4717-8087-2E572F0097CA}" srcOrd="2" destOrd="0" presId="urn:microsoft.com/office/officeart/2005/8/layout/hProcess7#1"/>
    <dgm:cxn modelId="{86CE5F47-B54F-4BB2-A710-A705E3C3E6C8}" type="presParOf" srcId="{4B5F5ADB-CDF1-48C9-A7DE-BEB41AC0FCD2}" destId="{1D9F3617-D994-4719-B7F0-6F349A0B626B}" srcOrd="5" destOrd="0" presId="urn:microsoft.com/office/officeart/2005/8/layout/hProcess7#1"/>
    <dgm:cxn modelId="{CEAA1FFD-61A9-433F-9BEF-0182C6362850}" type="presParOf" srcId="{4B5F5ADB-CDF1-48C9-A7DE-BEB41AC0FCD2}" destId="{FA752D5D-82FC-48DD-A3F4-8FF9FA9EDD15}" srcOrd="6" destOrd="0" presId="urn:microsoft.com/office/officeart/2005/8/layout/hProcess7#1"/>
    <dgm:cxn modelId="{9FE126F4-7016-43D2-9DA2-B94A64221C80}" type="presParOf" srcId="{FA752D5D-82FC-48DD-A3F4-8FF9FA9EDD15}" destId="{867EE6AD-5106-4F1D-8EDB-46F9A6CEA4B7}" srcOrd="0" destOrd="0" presId="urn:microsoft.com/office/officeart/2005/8/layout/hProcess7#1"/>
    <dgm:cxn modelId="{311CBB0F-D29F-479E-958B-0876F3E59967}" type="presParOf" srcId="{FA752D5D-82FC-48DD-A3F4-8FF9FA9EDD15}" destId="{11F210E6-7008-4906-AEBA-1B7FEC557926}" srcOrd="1" destOrd="0" presId="urn:microsoft.com/office/officeart/2005/8/layout/hProcess7#1"/>
    <dgm:cxn modelId="{A6370914-0C82-4E61-A589-1E3280CF7197}" type="presParOf" srcId="{FA752D5D-82FC-48DD-A3F4-8FF9FA9EDD15}" destId="{5DF6B68D-BF98-4152-9BAF-8E725BEB4186}" srcOrd="2" destOrd="0" presId="urn:microsoft.com/office/officeart/2005/8/layout/hProcess7#1"/>
    <dgm:cxn modelId="{E62B96B1-3080-43F9-A2EE-D546B16CE652}" type="presParOf" srcId="{4B5F5ADB-CDF1-48C9-A7DE-BEB41AC0FCD2}" destId="{9CE5FC4B-DA14-4B7B-B680-A2B584BEE248}" srcOrd="7" destOrd="0" presId="urn:microsoft.com/office/officeart/2005/8/layout/hProcess7#1"/>
    <dgm:cxn modelId="{A8D8DE15-47B5-4A17-B889-C432E2698D58}" type="presParOf" srcId="{4B5F5ADB-CDF1-48C9-A7DE-BEB41AC0FCD2}" destId="{58D64E9A-6FD1-4828-887D-38BEE919D0B6}" srcOrd="8" destOrd="0" presId="urn:microsoft.com/office/officeart/2005/8/layout/hProcess7#1"/>
    <dgm:cxn modelId="{AE0F1325-AAC6-4C26-B3F3-943C088E3B4C}" type="presParOf" srcId="{58D64E9A-6FD1-4828-887D-38BEE919D0B6}" destId="{172E1F8E-443E-4360-B675-0142F1EE9FBC}" srcOrd="0" destOrd="0" presId="urn:microsoft.com/office/officeart/2005/8/layout/hProcess7#1"/>
    <dgm:cxn modelId="{FFC2A633-CBD7-4D89-A461-DBD36E0ECAFB}" type="presParOf" srcId="{58D64E9A-6FD1-4828-887D-38BEE919D0B6}" destId="{060FABFC-4758-4F52-A877-621DFF8A2C23}" srcOrd="1" destOrd="0" presId="urn:microsoft.com/office/officeart/2005/8/layout/hProcess7#1"/>
    <dgm:cxn modelId="{9F653F9E-F88F-48D5-8C91-1BF8B085FD8A}" type="presParOf" srcId="{58D64E9A-6FD1-4828-887D-38BEE919D0B6}" destId="{3091500B-480F-4660-95AC-B68DEF33CC9E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215F0-7356-43DD-8DB9-586B417D8095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37C237D3-1807-47E5-82C7-A69A7FBE090A}">
      <dgm:prSet phldrT="[Text]"/>
      <dgm:spPr/>
      <dgm:t>
        <a:bodyPr/>
        <a:lstStyle/>
        <a:p>
          <a:r>
            <a:rPr lang="en-US" dirty="0" smtClean="0"/>
            <a:t>The ability to see a connection</a:t>
          </a:r>
          <a:endParaRPr lang="en-US" dirty="0"/>
        </a:p>
      </dgm:t>
    </dgm:pt>
    <dgm:pt modelId="{FFFA3C02-67A1-4A2C-804A-568A552EF688}" type="parTrans" cxnId="{3C459DC4-F4D5-4DD2-A418-C45B51D0F2BD}">
      <dgm:prSet/>
      <dgm:spPr/>
      <dgm:t>
        <a:bodyPr/>
        <a:lstStyle/>
        <a:p>
          <a:endParaRPr lang="en-US"/>
        </a:p>
      </dgm:t>
    </dgm:pt>
    <dgm:pt modelId="{8833F44E-75CF-4591-8ED9-157954722E4E}" type="sibTrans" cxnId="{3C459DC4-F4D5-4DD2-A418-C45B51D0F2BD}">
      <dgm:prSet/>
      <dgm:spPr/>
      <dgm:t>
        <a:bodyPr/>
        <a:lstStyle/>
        <a:p>
          <a:endParaRPr lang="en-US"/>
        </a:p>
      </dgm:t>
    </dgm:pt>
    <dgm:pt modelId="{009B4982-B147-486E-8393-8F13354D0577}">
      <dgm:prSet phldrT="[Text]"/>
      <dgm:spPr/>
      <dgm:t>
        <a:bodyPr/>
        <a:lstStyle/>
        <a:p>
          <a:r>
            <a:rPr lang="en-US" dirty="0" smtClean="0"/>
            <a:t>Between you</a:t>
          </a:r>
          <a:endParaRPr lang="en-US" dirty="0"/>
        </a:p>
      </dgm:t>
    </dgm:pt>
    <dgm:pt modelId="{4F2402CF-39B1-4287-88D2-805C8807AFB5}" type="parTrans" cxnId="{6D35231B-976A-4203-9439-ECD8B31696A3}">
      <dgm:prSet/>
      <dgm:spPr/>
      <dgm:t>
        <a:bodyPr/>
        <a:lstStyle/>
        <a:p>
          <a:endParaRPr lang="en-US"/>
        </a:p>
      </dgm:t>
    </dgm:pt>
    <dgm:pt modelId="{89745D30-9727-4266-B330-C4648770134A}" type="sibTrans" cxnId="{6D35231B-976A-4203-9439-ECD8B31696A3}">
      <dgm:prSet/>
      <dgm:spPr/>
      <dgm:t>
        <a:bodyPr/>
        <a:lstStyle/>
        <a:p>
          <a:endParaRPr lang="en-US"/>
        </a:p>
      </dgm:t>
    </dgm:pt>
    <dgm:pt modelId="{99049419-EC4D-4000-AAAF-1C30B69F60AA}">
      <dgm:prSet phldrT="[Text]"/>
      <dgm:spPr/>
      <dgm:t>
        <a:bodyPr/>
        <a:lstStyle/>
        <a:p>
          <a:r>
            <a:rPr lang="en-US" dirty="0" smtClean="0"/>
            <a:t>And the larger world</a:t>
          </a:r>
          <a:endParaRPr lang="en-US" dirty="0"/>
        </a:p>
      </dgm:t>
    </dgm:pt>
    <dgm:pt modelId="{E09E3E22-A2B7-4B89-BE1B-BB0819502D18}" type="parTrans" cxnId="{5F928818-C396-4B22-BD66-30175C76544A}">
      <dgm:prSet/>
      <dgm:spPr/>
      <dgm:t>
        <a:bodyPr/>
        <a:lstStyle/>
        <a:p>
          <a:endParaRPr lang="en-US"/>
        </a:p>
      </dgm:t>
    </dgm:pt>
    <dgm:pt modelId="{4DA44816-A6D1-499F-BF7C-AE2C99E94C80}" type="sibTrans" cxnId="{5F928818-C396-4B22-BD66-30175C76544A}">
      <dgm:prSet/>
      <dgm:spPr/>
      <dgm:t>
        <a:bodyPr/>
        <a:lstStyle/>
        <a:p>
          <a:endParaRPr lang="en-US"/>
        </a:p>
      </dgm:t>
    </dgm:pt>
    <dgm:pt modelId="{8E513869-39A2-432E-A21E-B0D92D64E0C0}" type="pres">
      <dgm:prSet presAssocID="{831215F0-7356-43DD-8DB9-586B417D8095}" presName="Name0" presStyleCnt="0">
        <dgm:presLayoutVars>
          <dgm:dir/>
          <dgm:resizeHandles val="exact"/>
        </dgm:presLayoutVars>
      </dgm:prSet>
      <dgm:spPr/>
    </dgm:pt>
    <dgm:pt modelId="{4120162B-D126-43D1-87E8-2DF9D4A6CD18}" type="pres">
      <dgm:prSet presAssocID="{37C237D3-1807-47E5-82C7-A69A7FBE09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BFD52-6D6A-4442-88CF-A1916450DA19}" type="pres">
      <dgm:prSet presAssocID="{8833F44E-75CF-4591-8ED9-157954722E4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869654F-92AC-446E-B692-CDA14D3C1C95}" type="pres">
      <dgm:prSet presAssocID="{8833F44E-75CF-4591-8ED9-157954722E4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2E5660E-CDCF-41BA-ABC1-487A39FF7F3E}" type="pres">
      <dgm:prSet presAssocID="{009B4982-B147-486E-8393-8F13354D0577}" presName="node" presStyleLbl="node1" presStyleIdx="1" presStyleCnt="3" custLinFactNeighborX="2985" custLinFactNeighborY="-7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00582-5217-4EF0-AA1B-B01AA307569C}" type="pres">
      <dgm:prSet presAssocID="{89745D30-9727-4266-B330-C4648770134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4539278-E7D1-4B7F-BA1E-9FE4B2B70ADB}" type="pres">
      <dgm:prSet presAssocID="{89745D30-9727-4266-B330-C4648770134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D521A5C-8338-4592-B642-911DE749B79F}" type="pres">
      <dgm:prSet presAssocID="{99049419-EC4D-4000-AAAF-1C30B69F60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928818-C396-4B22-BD66-30175C76544A}" srcId="{831215F0-7356-43DD-8DB9-586B417D8095}" destId="{99049419-EC4D-4000-AAAF-1C30B69F60AA}" srcOrd="2" destOrd="0" parTransId="{E09E3E22-A2B7-4B89-BE1B-BB0819502D18}" sibTransId="{4DA44816-A6D1-499F-BF7C-AE2C99E94C80}"/>
    <dgm:cxn modelId="{7BDC4BAF-B3F1-4547-BCA3-0E5DF45485B2}" type="presOf" srcId="{8833F44E-75CF-4591-8ED9-157954722E4E}" destId="{D36BFD52-6D6A-4442-88CF-A1916450DA19}" srcOrd="0" destOrd="0" presId="urn:microsoft.com/office/officeart/2005/8/layout/process1"/>
    <dgm:cxn modelId="{B2A40768-9734-4CB2-826A-CC3313BA4BBF}" type="presOf" srcId="{99049419-EC4D-4000-AAAF-1C30B69F60AA}" destId="{BD521A5C-8338-4592-B642-911DE749B79F}" srcOrd="0" destOrd="0" presId="urn:microsoft.com/office/officeart/2005/8/layout/process1"/>
    <dgm:cxn modelId="{FEDB5BE7-9B33-40E2-83F3-C81CD4090E2A}" type="presOf" srcId="{831215F0-7356-43DD-8DB9-586B417D8095}" destId="{8E513869-39A2-432E-A21E-B0D92D64E0C0}" srcOrd="0" destOrd="0" presId="urn:microsoft.com/office/officeart/2005/8/layout/process1"/>
    <dgm:cxn modelId="{ABBDC2C7-6534-4882-83C6-0E08BC6EE3E9}" type="presOf" srcId="{37C237D3-1807-47E5-82C7-A69A7FBE090A}" destId="{4120162B-D126-43D1-87E8-2DF9D4A6CD18}" srcOrd="0" destOrd="0" presId="urn:microsoft.com/office/officeart/2005/8/layout/process1"/>
    <dgm:cxn modelId="{61B24FC3-4787-4EF5-97B4-1406315A32EB}" type="presOf" srcId="{89745D30-9727-4266-B330-C4648770134A}" destId="{84539278-E7D1-4B7F-BA1E-9FE4B2B70ADB}" srcOrd="1" destOrd="0" presId="urn:microsoft.com/office/officeart/2005/8/layout/process1"/>
    <dgm:cxn modelId="{BD6DB09A-803B-4782-8F98-636924A13397}" type="presOf" srcId="{009B4982-B147-486E-8393-8F13354D0577}" destId="{62E5660E-CDCF-41BA-ABC1-487A39FF7F3E}" srcOrd="0" destOrd="0" presId="urn:microsoft.com/office/officeart/2005/8/layout/process1"/>
    <dgm:cxn modelId="{3C459DC4-F4D5-4DD2-A418-C45B51D0F2BD}" srcId="{831215F0-7356-43DD-8DB9-586B417D8095}" destId="{37C237D3-1807-47E5-82C7-A69A7FBE090A}" srcOrd="0" destOrd="0" parTransId="{FFFA3C02-67A1-4A2C-804A-568A552EF688}" sibTransId="{8833F44E-75CF-4591-8ED9-157954722E4E}"/>
    <dgm:cxn modelId="{195440BE-C2BB-42AE-A659-56B5D78B095D}" type="presOf" srcId="{89745D30-9727-4266-B330-C4648770134A}" destId="{40000582-5217-4EF0-AA1B-B01AA307569C}" srcOrd="0" destOrd="0" presId="urn:microsoft.com/office/officeart/2005/8/layout/process1"/>
    <dgm:cxn modelId="{6D35231B-976A-4203-9439-ECD8B31696A3}" srcId="{831215F0-7356-43DD-8DB9-586B417D8095}" destId="{009B4982-B147-486E-8393-8F13354D0577}" srcOrd="1" destOrd="0" parTransId="{4F2402CF-39B1-4287-88D2-805C8807AFB5}" sibTransId="{89745D30-9727-4266-B330-C4648770134A}"/>
    <dgm:cxn modelId="{AE44F899-0B4B-40F8-934F-48B0F57E9D68}" type="presOf" srcId="{8833F44E-75CF-4591-8ED9-157954722E4E}" destId="{9869654F-92AC-446E-B692-CDA14D3C1C95}" srcOrd="1" destOrd="0" presId="urn:microsoft.com/office/officeart/2005/8/layout/process1"/>
    <dgm:cxn modelId="{F711247B-F95E-4D31-A9A7-60FB9CBB5B08}" type="presParOf" srcId="{8E513869-39A2-432E-A21E-B0D92D64E0C0}" destId="{4120162B-D126-43D1-87E8-2DF9D4A6CD18}" srcOrd="0" destOrd="0" presId="urn:microsoft.com/office/officeart/2005/8/layout/process1"/>
    <dgm:cxn modelId="{B6936D2A-753B-4198-8EEC-A1F5994FF9BD}" type="presParOf" srcId="{8E513869-39A2-432E-A21E-B0D92D64E0C0}" destId="{D36BFD52-6D6A-4442-88CF-A1916450DA19}" srcOrd="1" destOrd="0" presId="urn:microsoft.com/office/officeart/2005/8/layout/process1"/>
    <dgm:cxn modelId="{A08724A2-17D5-4667-93EF-108B6DF954B4}" type="presParOf" srcId="{D36BFD52-6D6A-4442-88CF-A1916450DA19}" destId="{9869654F-92AC-446E-B692-CDA14D3C1C95}" srcOrd="0" destOrd="0" presId="urn:microsoft.com/office/officeart/2005/8/layout/process1"/>
    <dgm:cxn modelId="{BFF42DC3-8848-4CC3-A0ED-B7DFDAB164F7}" type="presParOf" srcId="{8E513869-39A2-432E-A21E-B0D92D64E0C0}" destId="{62E5660E-CDCF-41BA-ABC1-487A39FF7F3E}" srcOrd="2" destOrd="0" presId="urn:microsoft.com/office/officeart/2005/8/layout/process1"/>
    <dgm:cxn modelId="{3A9E0A42-1557-470C-B4C3-72C2EAC01C66}" type="presParOf" srcId="{8E513869-39A2-432E-A21E-B0D92D64E0C0}" destId="{40000582-5217-4EF0-AA1B-B01AA307569C}" srcOrd="3" destOrd="0" presId="urn:microsoft.com/office/officeart/2005/8/layout/process1"/>
    <dgm:cxn modelId="{AB515669-051D-4338-B809-CF8765E98EA9}" type="presParOf" srcId="{40000582-5217-4EF0-AA1B-B01AA307569C}" destId="{84539278-E7D1-4B7F-BA1E-9FE4B2B70ADB}" srcOrd="0" destOrd="0" presId="urn:microsoft.com/office/officeart/2005/8/layout/process1"/>
    <dgm:cxn modelId="{FFB700DD-8B3C-4579-979D-C3672EB6C749}" type="presParOf" srcId="{8E513869-39A2-432E-A21E-B0D92D64E0C0}" destId="{BD521A5C-8338-4592-B642-911DE749B79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74C49-5E4A-4E66-8EB9-9794B6B9EE93}">
      <dsp:nvSpPr>
        <dsp:cNvPr id="0" name=""/>
        <dsp:cNvSpPr/>
      </dsp:nvSpPr>
      <dsp:spPr>
        <a:xfrm>
          <a:off x="475645" y="1646"/>
          <a:ext cx="3133204" cy="1566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Sociology</a:t>
          </a:r>
          <a:endParaRPr lang="en-US" sz="3300" kern="1200" dirty="0"/>
        </a:p>
      </dsp:txBody>
      <dsp:txXfrm>
        <a:off x="521529" y="47530"/>
        <a:ext cx="3041436" cy="1474834"/>
      </dsp:txXfrm>
    </dsp:sp>
    <dsp:sp modelId="{E21FD329-D8A9-4B55-B376-4FF28060680D}">
      <dsp:nvSpPr>
        <dsp:cNvPr id="0" name=""/>
        <dsp:cNvSpPr/>
      </dsp:nvSpPr>
      <dsp:spPr>
        <a:xfrm>
          <a:off x="788965" y="1568248"/>
          <a:ext cx="313320" cy="1174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951"/>
              </a:lnTo>
              <a:lnTo>
                <a:pt x="313320" y="1174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45713-939D-439E-B8F4-06EBC92B5660}">
      <dsp:nvSpPr>
        <dsp:cNvPr id="0" name=""/>
        <dsp:cNvSpPr/>
      </dsp:nvSpPr>
      <dsp:spPr>
        <a:xfrm>
          <a:off x="1102286" y="1959898"/>
          <a:ext cx="2506563" cy="156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Study of human behavior in groups</a:t>
          </a:r>
          <a:endParaRPr lang="en-US" sz="2000" kern="1200" dirty="0"/>
        </a:p>
      </dsp:txBody>
      <dsp:txXfrm>
        <a:off x="1148170" y="2005782"/>
        <a:ext cx="2414795" cy="1474834"/>
      </dsp:txXfrm>
    </dsp:sp>
    <dsp:sp modelId="{2235A386-48AE-4EAD-9579-99CA91720C78}">
      <dsp:nvSpPr>
        <dsp:cNvPr id="0" name=""/>
        <dsp:cNvSpPr/>
      </dsp:nvSpPr>
      <dsp:spPr>
        <a:xfrm>
          <a:off x="788965" y="1568248"/>
          <a:ext cx="313320" cy="313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3204"/>
              </a:lnTo>
              <a:lnTo>
                <a:pt x="313320" y="3133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D4060-F089-4FAB-AAA6-A537F7AE098F}">
      <dsp:nvSpPr>
        <dsp:cNvPr id="0" name=""/>
        <dsp:cNvSpPr/>
      </dsp:nvSpPr>
      <dsp:spPr>
        <a:xfrm>
          <a:off x="1102286" y="3918151"/>
          <a:ext cx="2506563" cy="156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 people do?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Why they do it?</a:t>
          </a:r>
          <a:endParaRPr lang="en-US" sz="2000" kern="1200" dirty="0"/>
        </a:p>
      </dsp:txBody>
      <dsp:txXfrm>
        <a:off x="1148170" y="3964035"/>
        <a:ext cx="2414795" cy="1474834"/>
      </dsp:txXfrm>
    </dsp:sp>
    <dsp:sp modelId="{023F39A2-7D6C-4A60-BE6C-1267012031AE}">
      <dsp:nvSpPr>
        <dsp:cNvPr id="0" name=""/>
        <dsp:cNvSpPr/>
      </dsp:nvSpPr>
      <dsp:spPr>
        <a:xfrm>
          <a:off x="4392150" y="1646"/>
          <a:ext cx="3133204" cy="1566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Sociologists use the Scientific Method to study</a:t>
          </a:r>
          <a:endParaRPr lang="en-US" sz="3300" kern="1200" dirty="0"/>
        </a:p>
      </dsp:txBody>
      <dsp:txXfrm>
        <a:off x="4438034" y="47530"/>
        <a:ext cx="3041436" cy="1474834"/>
      </dsp:txXfrm>
    </dsp:sp>
    <dsp:sp modelId="{F1B9AA38-E4D4-4CCB-80F1-279576AFE5BE}">
      <dsp:nvSpPr>
        <dsp:cNvPr id="0" name=""/>
        <dsp:cNvSpPr/>
      </dsp:nvSpPr>
      <dsp:spPr>
        <a:xfrm>
          <a:off x="4705470" y="1568248"/>
          <a:ext cx="313320" cy="1174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951"/>
              </a:lnTo>
              <a:lnTo>
                <a:pt x="313320" y="1174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E9A32-24B1-4C42-A0AE-BCBC764203CF}">
      <dsp:nvSpPr>
        <dsp:cNvPr id="0" name=""/>
        <dsp:cNvSpPr/>
      </dsp:nvSpPr>
      <dsp:spPr>
        <a:xfrm>
          <a:off x="5018791" y="1959898"/>
          <a:ext cx="2506563" cy="156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Politics, race, location, gender, culture, socioeconomic issues, etc</a:t>
          </a:r>
          <a:endParaRPr lang="en-US" sz="2000" kern="1200" dirty="0"/>
        </a:p>
      </dsp:txBody>
      <dsp:txXfrm>
        <a:off x="5064675" y="2005782"/>
        <a:ext cx="2414795" cy="1474834"/>
      </dsp:txXfrm>
    </dsp:sp>
    <dsp:sp modelId="{A0B7E128-F040-4AE7-88A8-5EE6B819F627}">
      <dsp:nvSpPr>
        <dsp:cNvPr id="0" name=""/>
        <dsp:cNvSpPr/>
      </dsp:nvSpPr>
      <dsp:spPr>
        <a:xfrm>
          <a:off x="4705470" y="1568248"/>
          <a:ext cx="313320" cy="313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3204"/>
              </a:lnTo>
              <a:lnTo>
                <a:pt x="313320" y="3133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B7C8E-EFFA-4B97-BE81-C9EF476922DD}">
      <dsp:nvSpPr>
        <dsp:cNvPr id="0" name=""/>
        <dsp:cNvSpPr/>
      </dsp:nvSpPr>
      <dsp:spPr>
        <a:xfrm>
          <a:off x="5018791" y="3918151"/>
          <a:ext cx="2506563" cy="156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 interact with each other – causing group behavior</a:t>
          </a:r>
          <a:endParaRPr lang="en-US" sz="2000" kern="1200" dirty="0"/>
        </a:p>
      </dsp:txBody>
      <dsp:txXfrm>
        <a:off x="5064675" y="3964035"/>
        <a:ext cx="2414795" cy="1474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1D6F5-B4C2-4222-A528-9B1044D778D8}">
      <dsp:nvSpPr>
        <dsp:cNvPr id="0" name=""/>
        <dsp:cNvSpPr/>
      </dsp:nvSpPr>
      <dsp:spPr>
        <a:xfrm>
          <a:off x="1524004" y="1959"/>
          <a:ext cx="5638791" cy="1577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What is a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Sociological Perspective?</a:t>
          </a:r>
          <a:endParaRPr lang="en-US" sz="4000" kern="1200" dirty="0"/>
        </a:p>
      </dsp:txBody>
      <dsp:txXfrm>
        <a:off x="1570218" y="48173"/>
        <a:ext cx="5546363" cy="1485447"/>
      </dsp:txXfrm>
    </dsp:sp>
    <dsp:sp modelId="{D844591E-AC6E-43F0-A360-502E525EB9D1}">
      <dsp:nvSpPr>
        <dsp:cNvPr id="0" name=""/>
        <dsp:cNvSpPr/>
      </dsp:nvSpPr>
      <dsp:spPr>
        <a:xfrm rot="7005433">
          <a:off x="2232639" y="2792614"/>
          <a:ext cx="1645442" cy="55225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98316" y="2903065"/>
        <a:ext cx="1314088" cy="331354"/>
      </dsp:txXfrm>
    </dsp:sp>
    <dsp:sp modelId="{2326104C-D2A9-450F-ABE7-DDC30ED21DE1}">
      <dsp:nvSpPr>
        <dsp:cNvPr id="0" name=""/>
        <dsp:cNvSpPr/>
      </dsp:nvSpPr>
      <dsp:spPr>
        <a:xfrm>
          <a:off x="5371801" y="4516164"/>
          <a:ext cx="3155751" cy="1577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Sociology seeks to see how society </a:t>
          </a:r>
          <a:r>
            <a:rPr lang="en-US" sz="2300" b="1" kern="1200" dirty="0" smtClean="0"/>
            <a:t>“is”, </a:t>
          </a:r>
          <a:r>
            <a:rPr lang="en-US" sz="2300" b="0" i="1" kern="1200" dirty="0" smtClean="0"/>
            <a:t>not </a:t>
          </a:r>
          <a:r>
            <a:rPr lang="en-US" sz="2300" kern="1200" dirty="0" smtClean="0"/>
            <a:t>what it </a:t>
          </a:r>
          <a:r>
            <a:rPr lang="en-US" sz="2300" b="1" i="1" kern="1200" dirty="0" smtClean="0"/>
            <a:t>should</a:t>
          </a:r>
          <a:r>
            <a:rPr lang="en-US" sz="2300" kern="1200" dirty="0" smtClean="0"/>
            <a:t> be</a:t>
          </a:r>
          <a:endParaRPr lang="en-US" sz="2300" kern="1200" dirty="0"/>
        </a:p>
      </dsp:txBody>
      <dsp:txXfrm>
        <a:off x="5418015" y="4562378"/>
        <a:ext cx="3063323" cy="1485447"/>
      </dsp:txXfrm>
    </dsp:sp>
    <dsp:sp modelId="{F6EC04B4-BA09-4EDD-BCEA-A913255BE555}">
      <dsp:nvSpPr>
        <dsp:cNvPr id="0" name=""/>
        <dsp:cNvSpPr/>
      </dsp:nvSpPr>
      <dsp:spPr>
        <a:xfrm rot="10800000">
          <a:off x="3520678" y="5028974"/>
          <a:ext cx="1645442" cy="55225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686355" y="5139425"/>
        <a:ext cx="1314088" cy="331354"/>
      </dsp:txXfrm>
    </dsp:sp>
    <dsp:sp modelId="{AB9C4C8B-243B-4900-B5E8-A1C9E4C2C4EB}">
      <dsp:nvSpPr>
        <dsp:cNvPr id="0" name=""/>
        <dsp:cNvSpPr/>
      </dsp:nvSpPr>
      <dsp:spPr>
        <a:xfrm>
          <a:off x="159246" y="4516164"/>
          <a:ext cx="3155751" cy="1577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Studying groups without attributing your own opinions or values</a:t>
          </a:r>
          <a:endParaRPr lang="en-US" sz="2300" kern="1200" dirty="0"/>
        </a:p>
      </dsp:txBody>
      <dsp:txXfrm>
        <a:off x="205460" y="4562378"/>
        <a:ext cx="3063323" cy="1485447"/>
      </dsp:txXfrm>
    </dsp:sp>
    <dsp:sp modelId="{2AEDB4E3-DE01-4B62-B7B1-062977C9FD90}">
      <dsp:nvSpPr>
        <dsp:cNvPr id="0" name=""/>
        <dsp:cNvSpPr/>
      </dsp:nvSpPr>
      <dsp:spPr>
        <a:xfrm rot="18000000">
          <a:off x="2217539" y="2771871"/>
          <a:ext cx="1645442" cy="55225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83216" y="2882322"/>
        <a:ext cx="1314088" cy="331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997EC-4189-431E-88E2-5CDF76650547}">
      <dsp:nvSpPr>
        <dsp:cNvPr id="0" name=""/>
        <dsp:cNvSpPr/>
      </dsp:nvSpPr>
      <dsp:spPr>
        <a:xfrm>
          <a:off x="0" y="761998"/>
          <a:ext cx="3016039" cy="1206415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Empirical Questions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0" y="761998"/>
        <a:ext cx="2714435" cy="1206415"/>
      </dsp:txXfrm>
    </dsp:sp>
    <dsp:sp modelId="{19DE2732-8C6E-45AB-8766-E17D57842929}">
      <dsp:nvSpPr>
        <dsp:cNvPr id="0" name=""/>
        <dsp:cNvSpPr/>
      </dsp:nvSpPr>
      <dsp:spPr>
        <a:xfrm>
          <a:off x="2362202" y="761998"/>
          <a:ext cx="3016039" cy="1206415"/>
        </a:xfrm>
        <a:prstGeom prst="chevron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Can be answered by gathering facts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965410" y="761998"/>
        <a:ext cx="1809624" cy="1206415"/>
      </dsp:txXfrm>
    </dsp:sp>
    <dsp:sp modelId="{77902452-0FED-4389-8A77-2C0D58344510}">
      <dsp:nvSpPr>
        <dsp:cNvPr id="0" name=""/>
        <dsp:cNvSpPr/>
      </dsp:nvSpPr>
      <dsp:spPr>
        <a:xfrm>
          <a:off x="4800598" y="761998"/>
          <a:ext cx="3016039" cy="1206415"/>
        </a:xfrm>
        <a:prstGeom prst="chevron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Different from other types of questions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403806" y="761998"/>
        <a:ext cx="1809624" cy="1206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1EA69-150D-432D-9303-7FB519D2E517}">
      <dsp:nvSpPr>
        <dsp:cNvPr id="0" name=""/>
        <dsp:cNvSpPr/>
      </dsp:nvSpPr>
      <dsp:spPr>
        <a:xfrm>
          <a:off x="0" y="0"/>
          <a:ext cx="2754696" cy="28194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Theoretical Question</a:t>
          </a:r>
          <a:endParaRPr lang="en-US" sz="2000" b="1" kern="1200" dirty="0"/>
        </a:p>
      </dsp:txBody>
      <dsp:txXfrm rot="16200000">
        <a:off x="-880484" y="880484"/>
        <a:ext cx="2311908" cy="550939"/>
      </dsp:txXfrm>
    </dsp:sp>
    <dsp:sp modelId="{9BB26655-4200-43D7-805E-F5B91CDD7B4B}">
      <dsp:nvSpPr>
        <dsp:cNvPr id="0" name=""/>
        <dsp:cNvSpPr/>
      </dsp:nvSpPr>
      <dsp:spPr>
        <a:xfrm>
          <a:off x="550939" y="0"/>
          <a:ext cx="2052249" cy="2819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What is racism?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 questions about ideas that is answered by other ideas</a:t>
          </a:r>
          <a:endParaRPr lang="en-US" sz="2300" kern="1200" dirty="0"/>
        </a:p>
      </dsp:txBody>
      <dsp:txXfrm>
        <a:off x="550939" y="0"/>
        <a:ext cx="2052249" cy="2819400"/>
      </dsp:txXfrm>
    </dsp:sp>
    <dsp:sp modelId="{83B78442-5EC0-4A32-9FD0-2B88DDF99CDE}">
      <dsp:nvSpPr>
        <dsp:cNvPr id="0" name=""/>
        <dsp:cNvSpPr/>
      </dsp:nvSpPr>
      <dsp:spPr>
        <a:xfrm>
          <a:off x="2851751" y="0"/>
          <a:ext cx="2754696" cy="28194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Moral Question</a:t>
          </a:r>
          <a:endParaRPr lang="en-US" sz="2000" b="1" kern="1200" dirty="0"/>
        </a:p>
      </dsp:txBody>
      <dsp:txXfrm rot="16200000">
        <a:off x="1971267" y="880484"/>
        <a:ext cx="2311908" cy="550939"/>
      </dsp:txXfrm>
    </dsp:sp>
    <dsp:sp modelId="{F0129148-74AD-4F49-A0F0-1345AC76FD40}">
      <dsp:nvSpPr>
        <dsp:cNvPr id="0" name=""/>
        <dsp:cNvSpPr/>
      </dsp:nvSpPr>
      <dsp:spPr>
        <a:xfrm rot="5400000">
          <a:off x="2658303" y="2210985"/>
          <a:ext cx="414443" cy="4132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45A61A-3CC2-4717-8087-2E572F0097CA}">
      <dsp:nvSpPr>
        <dsp:cNvPr id="0" name=""/>
        <dsp:cNvSpPr/>
      </dsp:nvSpPr>
      <dsp:spPr>
        <a:xfrm>
          <a:off x="3402690" y="0"/>
          <a:ext cx="2052249" cy="2819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Should there be racism?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 question that asks you to make a value judgment</a:t>
          </a:r>
          <a:endParaRPr lang="en-US" sz="2300" kern="1200" dirty="0"/>
        </a:p>
      </dsp:txBody>
      <dsp:txXfrm>
        <a:off x="3402690" y="0"/>
        <a:ext cx="2052249" cy="2819400"/>
      </dsp:txXfrm>
    </dsp:sp>
    <dsp:sp modelId="{172E1F8E-443E-4360-B675-0142F1EE9FBC}">
      <dsp:nvSpPr>
        <dsp:cNvPr id="0" name=""/>
        <dsp:cNvSpPr/>
      </dsp:nvSpPr>
      <dsp:spPr>
        <a:xfrm>
          <a:off x="5702862" y="0"/>
          <a:ext cx="2754696" cy="28194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Empirical Question</a:t>
          </a:r>
          <a:endParaRPr lang="en-US" sz="2000" b="1" kern="1200" dirty="0"/>
        </a:p>
      </dsp:txBody>
      <dsp:txXfrm rot="16200000">
        <a:off x="4822378" y="880484"/>
        <a:ext cx="2311908" cy="550939"/>
      </dsp:txXfrm>
    </dsp:sp>
    <dsp:sp modelId="{11F210E6-7008-4906-AEBA-1B7FEC557926}">
      <dsp:nvSpPr>
        <dsp:cNvPr id="0" name=""/>
        <dsp:cNvSpPr/>
      </dsp:nvSpPr>
      <dsp:spPr>
        <a:xfrm rot="5400000">
          <a:off x="5509414" y="2210985"/>
          <a:ext cx="414443" cy="4132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1500B-480F-4660-95AC-B68DEF33CC9E}">
      <dsp:nvSpPr>
        <dsp:cNvPr id="0" name=""/>
        <dsp:cNvSpPr/>
      </dsp:nvSpPr>
      <dsp:spPr>
        <a:xfrm>
          <a:off x="6253802" y="0"/>
          <a:ext cx="2052249" cy="2819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Does racism exist in society?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 question that can be answered with observations and investigation</a:t>
          </a:r>
          <a:endParaRPr lang="en-US" sz="2300" kern="1200" dirty="0"/>
        </a:p>
      </dsp:txBody>
      <dsp:txXfrm>
        <a:off x="6253802" y="0"/>
        <a:ext cx="2052249" cy="2819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0162B-D126-43D1-87E8-2DF9D4A6CD18}">
      <dsp:nvSpPr>
        <dsp:cNvPr id="0" name=""/>
        <dsp:cNvSpPr/>
      </dsp:nvSpPr>
      <dsp:spPr>
        <a:xfrm>
          <a:off x="6228" y="508315"/>
          <a:ext cx="1861616" cy="111696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 ability to see a connection</a:t>
          </a:r>
          <a:endParaRPr lang="en-US" sz="2100" kern="1200" dirty="0"/>
        </a:p>
      </dsp:txBody>
      <dsp:txXfrm>
        <a:off x="38943" y="541030"/>
        <a:ext cx="1796186" cy="1051539"/>
      </dsp:txXfrm>
    </dsp:sp>
    <dsp:sp modelId="{D36BFD52-6D6A-4442-88CF-A1916450DA19}">
      <dsp:nvSpPr>
        <dsp:cNvPr id="0" name=""/>
        <dsp:cNvSpPr/>
      </dsp:nvSpPr>
      <dsp:spPr>
        <a:xfrm rot="21491917">
          <a:off x="2059463" y="794264"/>
          <a:ext cx="406644" cy="4616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059493" y="888517"/>
        <a:ext cx="284651" cy="277008"/>
      </dsp:txXfrm>
    </dsp:sp>
    <dsp:sp modelId="{62E5660E-CDCF-41BA-ABC1-487A39FF7F3E}">
      <dsp:nvSpPr>
        <dsp:cNvPr id="0" name=""/>
        <dsp:cNvSpPr/>
      </dsp:nvSpPr>
      <dsp:spPr>
        <a:xfrm>
          <a:off x="2634719" y="425648"/>
          <a:ext cx="1861616" cy="111696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Between you</a:t>
          </a:r>
          <a:endParaRPr lang="en-US" sz="2100" kern="1200" dirty="0"/>
        </a:p>
      </dsp:txBody>
      <dsp:txXfrm>
        <a:off x="2667434" y="458363"/>
        <a:ext cx="1796186" cy="1051539"/>
      </dsp:txXfrm>
    </dsp:sp>
    <dsp:sp modelId="{40000582-5217-4EF0-AA1B-B01AA307569C}">
      <dsp:nvSpPr>
        <dsp:cNvPr id="0" name=""/>
        <dsp:cNvSpPr/>
      </dsp:nvSpPr>
      <dsp:spPr>
        <a:xfrm rot="109941">
          <a:off x="4676842" y="794972"/>
          <a:ext cx="383077" cy="4616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676871" y="885471"/>
        <a:ext cx="268154" cy="277008"/>
      </dsp:txXfrm>
    </dsp:sp>
    <dsp:sp modelId="{BD521A5C-8338-4592-B642-911DE749B79F}">
      <dsp:nvSpPr>
        <dsp:cNvPr id="0" name=""/>
        <dsp:cNvSpPr/>
      </dsp:nvSpPr>
      <dsp:spPr>
        <a:xfrm>
          <a:off x="5218754" y="508315"/>
          <a:ext cx="1861616" cy="111696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And the larger world</a:t>
          </a:r>
          <a:endParaRPr lang="en-US" sz="2100" kern="1200" dirty="0"/>
        </a:p>
      </dsp:txBody>
      <dsp:txXfrm>
        <a:off x="5251469" y="541030"/>
        <a:ext cx="1796186" cy="1051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0ED5-FB1D-4B14-8202-3A88873464E5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F7EC-83DD-40A8-9F6B-1DE77B77F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1675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54A1-FAD3-4918-BACE-094123EA1C1F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958A-E3BB-4914-BEB7-5C0EB64FD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787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6FDB-2BE8-45FE-9F2C-0A91F4ACA66C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86BF-2C2A-4C61-A911-2022DB5FF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381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3934-697D-4F18-909A-C1C44781D192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5F16-7F33-46BC-B631-A23FA80A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011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E5F45-E52F-44A4-9157-024F3F46B9F0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5D18-C767-4F0B-AE83-B26E78F76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202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BEC0-4A44-4A18-B705-F0028A8DC98A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C911-BF21-4758-98D3-116100473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527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6975-8C12-460D-9252-ED09F3EE2F31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989C-B074-4C74-A570-C944C7F2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52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4527E-37DB-4766-89E0-5DE903B5173A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31CA-4A7B-4D86-959A-757630F22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3738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80B6-622F-42E6-98A5-4D3677D0AA6A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47CB-815D-42E0-BE6B-CB43B983E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8608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0DAC-DED5-4DFF-83FC-53F76C02A432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8689-21E1-4E0B-9D46-2D889C54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13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52E7-85D9-4C8A-947D-750E7AC9FC5B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47C9-3F2B-49C9-A9AD-63603A3DC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1042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D7D076-BBB4-4F11-9390-CFEA017CCAF3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F822E9-3952-433B-A259-1779A1BE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64" y="2514600"/>
            <a:ext cx="8229600" cy="3810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Sociology is a behavioral science that looks a human behavior in groups. Sociologists must maintain </a:t>
            </a:r>
            <a:r>
              <a:rPr lang="en-US" i="1" dirty="0" smtClean="0"/>
              <a:t>objectivity, perspective </a:t>
            </a:r>
            <a:r>
              <a:rPr lang="en-US" dirty="0" smtClean="0"/>
              <a:t>and </a:t>
            </a:r>
            <a:r>
              <a:rPr lang="en-US" i="1" dirty="0" smtClean="0"/>
              <a:t>imagination. </a:t>
            </a:r>
          </a:p>
          <a:p>
            <a:pPr marL="0" indent="0">
              <a:buNone/>
            </a:pPr>
            <a:r>
              <a:rPr lang="en-US" dirty="0" smtClean="0"/>
              <a:t>Sociology does </a:t>
            </a:r>
            <a:r>
              <a:rPr lang="en-US" b="1" dirty="0" smtClean="0"/>
              <a:t>not </a:t>
            </a:r>
            <a:r>
              <a:rPr lang="en-US" dirty="0" smtClean="0"/>
              <a:t>involve making judgments based on personal bias, but on proven evidence that is often the opposite of what we expect.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808484">
            <a:off x="453972" y="1487095"/>
            <a:ext cx="2454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Focus: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597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533400" y="1066800"/>
          <a:ext cx="800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28600"/>
            <a:ext cx="8305800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What is Sociology?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A74C49-5E4A-4E66-8EB9-9794B6B9E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D0A74C49-5E4A-4E66-8EB9-9794B6B9E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D0A74C49-5E4A-4E66-8EB9-9794B6B9E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3F39A2-7D6C-4A60-BE6C-126701203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023F39A2-7D6C-4A60-BE6C-126701203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023F39A2-7D6C-4A60-BE6C-126701203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1FD329-D8A9-4B55-B376-4FF280606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E21FD329-D8A9-4B55-B376-4FF280606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E21FD329-D8A9-4B55-B376-4FF280606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A45713-939D-439E-B8F4-06EBC92B5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B7A45713-939D-439E-B8F4-06EBC92B5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B7A45713-939D-439E-B8F4-06EBC92B5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35A386-48AE-4EAD-9579-99CA91720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2235A386-48AE-4EAD-9579-99CA91720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2235A386-48AE-4EAD-9579-99CA91720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6D4060-F089-4FAB-AAA6-A537F7AE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66D4060-F089-4FAB-AAA6-A537F7AE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266D4060-F089-4FAB-AAA6-A537F7AE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B9AA38-E4D4-4CCB-80F1-279576AFE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F1B9AA38-E4D4-4CCB-80F1-279576AFE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F1B9AA38-E4D4-4CCB-80F1-279576AFE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6E9A32-24B1-4C42-A0AE-BCBC7642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5E6E9A32-24B1-4C42-A0AE-BCBC7642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5E6E9A32-24B1-4C42-A0AE-BCBC7642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B7E128-F040-4AE7-88A8-5EE6B819F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A0B7E128-F040-4AE7-88A8-5EE6B819F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A0B7E128-F040-4AE7-88A8-5EE6B819F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EB7C8E-EFFA-4B97-BE81-C9EF47692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ECEB7C8E-EFFA-4B97-BE81-C9EF47692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ECEB7C8E-EFFA-4B97-BE81-C9EF47692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wner\AppData\Local\Microsoft\Windows\Temporary Internet Files\Content.IE5\E73Y53OY\MP9004002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6363"/>
            <a:ext cx="29718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228600" y="4572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82000" cy="1470025"/>
          </a:xfrm>
        </p:spPr>
        <p:txBody>
          <a:bodyPr/>
          <a:lstStyle/>
          <a:p>
            <a:pPr eaLnBrk="1" hangingPunct="1"/>
            <a:r>
              <a:rPr lang="en-US" smtClean="0"/>
              <a:t>What is your sociological identity?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The collection of group memberships that determine your identity</a:t>
            </a:r>
          </a:p>
        </p:txBody>
      </p:sp>
      <p:pic>
        <p:nvPicPr>
          <p:cNvPr id="4100" name="Picture 2" descr="C:\Users\Owner\AppData\Local\Microsoft\Windows\Temporary Internet Files\Content.IE5\GSOH18GE\MP9004393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5" y="2693988"/>
            <a:ext cx="60198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How many groups make up your social identity?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Male or female</a:t>
            </a:r>
          </a:p>
          <a:p>
            <a:r>
              <a:rPr lang="en-US" dirty="0" smtClean="0"/>
              <a:t>Sister, brother, child</a:t>
            </a:r>
          </a:p>
          <a:p>
            <a:r>
              <a:rPr lang="en-US" dirty="0" smtClean="0"/>
              <a:t>Employee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Boy/Girl Scout</a:t>
            </a:r>
          </a:p>
          <a:p>
            <a:r>
              <a:rPr lang="en-US" dirty="0" smtClean="0"/>
              <a:t>Italian ancestry</a:t>
            </a:r>
          </a:p>
          <a:p>
            <a:r>
              <a:rPr lang="en-US" dirty="0" smtClean="0"/>
              <a:t>African American/Latino/Asian American/</a:t>
            </a:r>
            <a:r>
              <a:rPr lang="en-US" dirty="0" err="1" smtClean="0"/>
              <a:t>Caucasion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Boyfriend/girlfriend</a:t>
            </a:r>
          </a:p>
          <a:p>
            <a:r>
              <a:rPr lang="en-US" dirty="0" smtClean="0"/>
              <a:t>Someone with a disability</a:t>
            </a:r>
          </a:p>
          <a:p>
            <a:r>
              <a:rPr lang="en-US" dirty="0" smtClean="0"/>
              <a:t>A survivor of a disease, traumatic incident, loss of family member</a:t>
            </a:r>
          </a:p>
          <a:p>
            <a:r>
              <a:rPr lang="en-US" dirty="0" smtClean="0"/>
              <a:t>Volunteer</a:t>
            </a:r>
          </a:p>
          <a:p>
            <a:r>
              <a:rPr lang="en-US" dirty="0" smtClean="0"/>
              <a:t>Athlete</a:t>
            </a:r>
          </a:p>
          <a:p>
            <a:r>
              <a:rPr lang="en-US" dirty="0" smtClean="0"/>
              <a:t>Artist,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25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05800" cy="1470025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Examples of sociological questions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10600" cy="3581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</a:rPr>
              <a:t>Does the quantity of social ties affect the quality of social ties?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(</a:t>
            </a:r>
            <a:r>
              <a:rPr lang="en-US" sz="2400" i="1" smtClean="0">
                <a:solidFill>
                  <a:schemeClr val="tx1"/>
                </a:solidFill>
              </a:rPr>
              <a:t>Does having more acquaintances harm or help close friendships?)</a:t>
            </a:r>
          </a:p>
          <a:p>
            <a:pPr eaLnBrk="1" hangingPunct="1"/>
            <a:r>
              <a:rPr lang="en-US" sz="2400" b="1" smtClean="0">
                <a:solidFill>
                  <a:schemeClr val="tx1"/>
                </a:solidFill>
              </a:rPr>
              <a:t>Is inequality inherited?</a:t>
            </a:r>
          </a:p>
          <a:p>
            <a:pPr eaLnBrk="1" hangingPunct="1"/>
            <a:r>
              <a:rPr lang="en-US" sz="2400" i="1" smtClean="0">
                <a:solidFill>
                  <a:schemeClr val="tx1"/>
                </a:solidFill>
              </a:rPr>
              <a:t>(Do people raised in poverty go on to different jobs than those who were raised with wealth?)</a:t>
            </a:r>
          </a:p>
          <a:p>
            <a:pPr eaLnBrk="1" hangingPunct="1"/>
            <a:r>
              <a:rPr lang="en-US" sz="2400" b="1" smtClean="0">
                <a:solidFill>
                  <a:schemeClr val="tx1"/>
                </a:solidFill>
              </a:rPr>
              <a:t>Does working hard guarantee success?</a:t>
            </a:r>
          </a:p>
          <a:p>
            <a:pPr eaLnBrk="1" hangingPunct="1"/>
            <a:r>
              <a:rPr lang="en-US" sz="2400" i="1" smtClean="0">
                <a:solidFill>
                  <a:schemeClr val="tx1"/>
                </a:solidFill>
              </a:rPr>
              <a:t>(Does working hard determine quality of life or do issues like illness, disabilities, economics, geographic location limit success?)</a:t>
            </a:r>
          </a:p>
        </p:txBody>
      </p:sp>
    </p:spTree>
    <p:extLst>
      <p:ext uri="{BB962C8B-B14F-4D97-AF65-F5344CB8AC3E}">
        <p14:creationId xmlns:p14="http://schemas.microsoft.com/office/powerpoint/2010/main" val="3896257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What kind of Questions do Sociologists Use?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904459"/>
              </p:ext>
            </p:extLst>
          </p:nvPr>
        </p:nvGraphicFramePr>
        <p:xfrm>
          <a:off x="762000" y="762000"/>
          <a:ext cx="7848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" y="29718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685800" y="5867400"/>
            <a:ext cx="7772400" cy="755650"/>
            <a:chOff x="4800598" y="761998"/>
            <a:chExt cx="3016039" cy="1206415"/>
          </a:xfrm>
        </p:grpSpPr>
        <p:sp>
          <p:nvSpPr>
            <p:cNvPr id="6" name="Chevron 5"/>
            <p:cNvSpPr/>
            <p:nvPr/>
          </p:nvSpPr>
          <p:spPr>
            <a:xfrm>
              <a:off x="4800598" y="761998"/>
              <a:ext cx="3016039" cy="120641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hueOff val="218909"/>
                <a:satOff val="-1431"/>
                <a:lumOff val="24554"/>
                <a:alphaOff val="0"/>
              </a:schemeClr>
            </a:fillRef>
            <a:effectRef idx="0">
              <a:schemeClr val="accent3">
                <a:shade val="80000"/>
                <a:hueOff val="218909"/>
                <a:satOff val="-1431"/>
                <a:lumOff val="245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5403683" y="761998"/>
              <a:ext cx="1809870" cy="1206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011" tIns="58674" rIns="29337" bIns="58674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prstClr val="black"/>
                  </a:solidFill>
                </a:rPr>
                <a:t>Sociology is a Science –using observations and research can provide data that can be measured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8378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D71EA69-150D-432D-9303-7FB519D2E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2D71EA69-150D-432D-9303-7FB519D2E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2D71EA69-150D-432D-9303-7FB519D2E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129148-74AD-4F49-A0F0-1345AC76F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F0129148-74AD-4F49-A0F0-1345AC76F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F0129148-74AD-4F49-A0F0-1345AC76F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B78442-5EC0-4A32-9FD0-2B88DDF99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graphicEl>
                                              <a:dgm id="{83B78442-5EC0-4A32-9FD0-2B88DDF99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graphicEl>
                                              <a:dgm id="{83B78442-5EC0-4A32-9FD0-2B88DDF99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F210E6-7008-4906-AEBA-1B7FEC557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graphicEl>
                                              <a:dgm id="{11F210E6-7008-4906-AEBA-1B7FEC557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dgm id="{11F210E6-7008-4906-AEBA-1B7FEC557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72E1F8E-443E-4360-B675-0142F1EE9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graphicEl>
                                              <a:dgm id="{172E1F8E-443E-4360-B675-0142F1EE9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graphicEl>
                                              <a:dgm id="{172E1F8E-443E-4360-B675-0142F1EE9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BB26655-4200-43D7-805E-F5B91CDD7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graphicEl>
                                              <a:dgm id="{9BB26655-4200-43D7-805E-F5B91CDD7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graphicEl>
                                              <a:dgm id="{9BB26655-4200-43D7-805E-F5B91CDD7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45A61A-3CC2-4717-8087-2E572F00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graphicEl>
                                              <a:dgm id="{D845A61A-3CC2-4717-8087-2E572F00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graphicEl>
                                              <a:dgm id="{D845A61A-3CC2-4717-8087-2E572F009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091500B-480F-4660-95AC-B68DEF33C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graphicEl>
                                              <a:dgm id="{3091500B-480F-4660-95AC-B68DEF33C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graphicEl>
                                              <a:dgm id="{3091500B-480F-4660-95AC-B68DEF33C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solidFill>
            <a:srgbClr val="31C8FD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mtClean="0"/>
              <a:t>What do sociologists look at?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CAUSE=Direct result of an action/issue/event</a:t>
            </a:r>
          </a:p>
          <a:p>
            <a:r>
              <a:rPr lang="en-US" smtClean="0"/>
              <a:t>CORRELATION= Related to action/issue/event but not necessarily a cause. </a:t>
            </a:r>
            <a:r>
              <a:rPr lang="en-US" i="1" smtClean="0"/>
              <a:t>Ex. You have more of a probability of dying if you go to the hospital.</a:t>
            </a:r>
          </a:p>
        </p:txBody>
      </p:sp>
      <p:pic>
        <p:nvPicPr>
          <p:cNvPr id="58372" name="Picture 4" descr="MP9003143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1911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 descr="0808-0710-1512-5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962400"/>
            <a:ext cx="26289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8" descr="124359-matte-white-square-icon-alphanumeric-question-mark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114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4271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6399224"/>
              </p:ext>
            </p:extLst>
          </p:nvPr>
        </p:nvGraphicFramePr>
        <p:xfrm>
          <a:off x="1066800" y="783936"/>
          <a:ext cx="7086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65100"/>
            <a:ext cx="7696200" cy="584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/>
              <a:t>What is a Sociological Imagination?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825" y="5105400"/>
            <a:ext cx="8001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View the world through other’s eyes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Look beyond commonly held beliefs to hidden meanings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671763"/>
            <a:ext cx="3505200" cy="23221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433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What is your sociological identity?</vt:lpstr>
      <vt:lpstr>How many groups make up your social identity?</vt:lpstr>
      <vt:lpstr>Examples of sociological questions</vt:lpstr>
      <vt:lpstr>What kind of Questions do Sociologists Use?</vt:lpstr>
      <vt:lpstr>What do sociologists look at?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korpics</dc:creator>
  <cp:lastModifiedBy>Ward Andrew Wesl</cp:lastModifiedBy>
  <cp:revision>59</cp:revision>
  <dcterms:created xsi:type="dcterms:W3CDTF">2011-08-18T00:23:06Z</dcterms:created>
  <dcterms:modified xsi:type="dcterms:W3CDTF">2016-02-29T03:13:07Z</dcterms:modified>
</cp:coreProperties>
</file>