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08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19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02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01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7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78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57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42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17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27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2CE48-BDFE-4147-8510-77A90D09D002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F2DF-1EA7-40D3-B9CF-F4EEFFDE70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59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American Civil War:</a:t>
            </a:r>
            <a:br>
              <a:rPr lang="en-US" altLang="zh-CN" dirty="0" smtClean="0"/>
            </a:br>
            <a:r>
              <a:rPr lang="en-US" altLang="zh-CN" dirty="0" smtClean="0"/>
              <a:t>Causes, Conflicts, and Consequences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G:\civil war soldi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87577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04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xh-01\Desktop\inst_process_diagram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299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1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Calendar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Week 1 – Topic Selection/</a:t>
            </a:r>
            <a:r>
              <a:rPr lang="en-US" altLang="zh-CN" dirty="0" err="1" smtClean="0"/>
              <a:t>Xiehe</a:t>
            </a:r>
            <a:r>
              <a:rPr lang="en-US" altLang="zh-CN" dirty="0" smtClean="0"/>
              <a:t> Museum Visit</a:t>
            </a:r>
          </a:p>
          <a:p>
            <a:r>
              <a:rPr lang="en-US" altLang="zh-CN" dirty="0" smtClean="0"/>
              <a:t>Week 2 – Develop Subtopics/Research</a:t>
            </a:r>
          </a:p>
          <a:p>
            <a:r>
              <a:rPr lang="en-US" altLang="zh-CN" dirty="0" smtClean="0"/>
              <a:t>Week 3-5 -Research</a:t>
            </a:r>
          </a:p>
          <a:p>
            <a:r>
              <a:rPr lang="en-US" altLang="zh-CN" dirty="0" smtClean="0"/>
              <a:t>Week 6 – Design the museum</a:t>
            </a:r>
          </a:p>
          <a:p>
            <a:r>
              <a:rPr lang="en-US" altLang="zh-CN" dirty="0" smtClean="0"/>
              <a:t>Week 7 – Writing for the museum/Virtual Guide</a:t>
            </a:r>
          </a:p>
          <a:p>
            <a:r>
              <a:rPr lang="en-US" altLang="zh-CN" dirty="0" smtClean="0"/>
              <a:t>Week 8 – Learn the exhibit/Present in class</a:t>
            </a:r>
          </a:p>
          <a:p>
            <a:r>
              <a:rPr lang="en-US" altLang="zh-CN" dirty="0" smtClean="0"/>
              <a:t>Week 9 – Presentation Week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19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Elements of the Exhibit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One main topic and 4 subtopics</a:t>
            </a:r>
          </a:p>
          <a:p>
            <a:r>
              <a:rPr lang="en-US" altLang="zh-CN" dirty="0" smtClean="0"/>
              <a:t>A storyline that guides the visitor</a:t>
            </a:r>
          </a:p>
          <a:p>
            <a:r>
              <a:rPr lang="en-US" altLang="zh-CN" dirty="0" smtClean="0"/>
              <a:t>A Historical Question</a:t>
            </a:r>
          </a:p>
          <a:p>
            <a:r>
              <a:rPr lang="en-US" altLang="zh-CN" dirty="0" smtClean="0"/>
              <a:t>A Map</a:t>
            </a:r>
          </a:p>
          <a:p>
            <a:r>
              <a:rPr lang="en-US" altLang="zh-CN" dirty="0" smtClean="0"/>
              <a:t>A timeline of significant events </a:t>
            </a:r>
          </a:p>
          <a:p>
            <a:r>
              <a:rPr lang="en-US" altLang="zh-CN" dirty="0" smtClean="0"/>
              <a:t>4-5 Biographical Profiles of a historical people</a:t>
            </a:r>
          </a:p>
          <a:p>
            <a:r>
              <a:rPr lang="en-US" altLang="zh-CN" dirty="0" smtClean="0"/>
              <a:t>Artifacts related to the topic and subtopics</a:t>
            </a:r>
          </a:p>
          <a:p>
            <a:r>
              <a:rPr lang="en-US" altLang="zh-CN" dirty="0" smtClean="0"/>
              <a:t>A digital guide </a:t>
            </a:r>
          </a:p>
          <a:p>
            <a:r>
              <a:rPr lang="en-US" altLang="zh-CN" dirty="0" smtClean="0"/>
              <a:t>An audio guide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53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Possible Topics and Subtopics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r>
              <a:rPr lang="en-US" altLang="zh-CN" dirty="0"/>
              <a:t>Causes of the Civil War</a:t>
            </a:r>
            <a:endParaRPr lang="zh-CN" altLang="zh-CN" dirty="0"/>
          </a:p>
          <a:p>
            <a:r>
              <a:rPr lang="en-US" altLang="zh-CN" dirty="0"/>
              <a:t>Slavery</a:t>
            </a:r>
            <a:endParaRPr lang="zh-CN" altLang="zh-CN" dirty="0"/>
          </a:p>
          <a:p>
            <a:r>
              <a:rPr lang="en-US" altLang="zh-CN" dirty="0" smtClean="0"/>
              <a:t>Abraham Lincoln </a:t>
            </a:r>
          </a:p>
          <a:p>
            <a:r>
              <a:rPr lang="en-US" altLang="zh-CN" dirty="0" smtClean="0"/>
              <a:t>Abolitionists/Antislavery Movement </a:t>
            </a:r>
          </a:p>
          <a:p>
            <a:r>
              <a:rPr lang="en-US" altLang="zh-CN" dirty="0" smtClean="0"/>
              <a:t>Underground Railroad</a:t>
            </a:r>
          </a:p>
          <a:p>
            <a:r>
              <a:rPr lang="en-US" altLang="zh-CN" dirty="0" smtClean="0"/>
              <a:t>Women's </a:t>
            </a:r>
            <a:r>
              <a:rPr lang="en-US" altLang="zh-CN" dirty="0"/>
              <a:t>role before, during and after the Civil War</a:t>
            </a:r>
            <a:endParaRPr lang="zh-CN" altLang="zh-CN" dirty="0"/>
          </a:p>
          <a:p>
            <a:r>
              <a:rPr lang="en-US" altLang="zh-CN" dirty="0"/>
              <a:t>Immigrants</a:t>
            </a:r>
            <a:endParaRPr lang="zh-CN" altLang="zh-CN" dirty="0"/>
          </a:p>
          <a:p>
            <a:r>
              <a:rPr lang="en-US" altLang="zh-CN" dirty="0"/>
              <a:t>Native Americans and the Civil War</a:t>
            </a:r>
            <a:endParaRPr lang="zh-CN" altLang="zh-CN" dirty="0"/>
          </a:p>
          <a:p>
            <a:r>
              <a:rPr lang="en-US" altLang="zh-CN" dirty="0"/>
              <a:t>African Americans</a:t>
            </a:r>
            <a:endParaRPr lang="zh-CN" altLang="zh-CN" dirty="0"/>
          </a:p>
          <a:p>
            <a:r>
              <a:rPr lang="en-US" altLang="zh-CN" dirty="0"/>
              <a:t>Northerners</a:t>
            </a:r>
            <a:endParaRPr lang="zh-CN" altLang="zh-CN" dirty="0"/>
          </a:p>
          <a:p>
            <a:r>
              <a:rPr lang="en-US" altLang="zh-CN" dirty="0"/>
              <a:t>Southerners</a:t>
            </a:r>
            <a:endParaRPr lang="zh-CN" altLang="zh-CN" dirty="0"/>
          </a:p>
          <a:p>
            <a:r>
              <a:rPr lang="en-US" altLang="zh-CN" dirty="0"/>
              <a:t>Slavery Abolitionists</a:t>
            </a:r>
            <a:endParaRPr lang="zh-CN" altLang="zh-CN" dirty="0"/>
          </a:p>
          <a:p>
            <a:r>
              <a:rPr lang="en-US" altLang="zh-CN" dirty="0"/>
              <a:t>Southern and Northern Fashion</a:t>
            </a:r>
            <a:endParaRPr lang="zh-CN" altLang="zh-CN" dirty="0"/>
          </a:p>
          <a:p>
            <a:r>
              <a:rPr lang="en-US" altLang="zh-CN" dirty="0" smtClean="0"/>
              <a:t>Crucial </a:t>
            </a:r>
            <a:r>
              <a:rPr lang="en-US" altLang="zh-CN" dirty="0"/>
              <a:t>Battles</a:t>
            </a:r>
            <a:endParaRPr lang="zh-CN" altLang="zh-CN" dirty="0"/>
          </a:p>
          <a:p>
            <a:r>
              <a:rPr lang="en-US" altLang="zh-CN" dirty="0"/>
              <a:t>Naval Warfare </a:t>
            </a:r>
            <a:endParaRPr lang="zh-CN" altLang="zh-CN" dirty="0"/>
          </a:p>
          <a:p>
            <a:r>
              <a:rPr lang="en-US" altLang="zh-CN" dirty="0"/>
              <a:t>War Technology/Weaponry</a:t>
            </a:r>
            <a:endParaRPr lang="zh-CN" altLang="zh-CN" dirty="0"/>
          </a:p>
          <a:p>
            <a:r>
              <a:rPr lang="en-US" altLang="zh-CN" dirty="0"/>
              <a:t>Soldiers in Battle</a:t>
            </a:r>
            <a:endParaRPr lang="zh-CN" altLang="zh-CN" dirty="0"/>
          </a:p>
          <a:p>
            <a:r>
              <a:rPr lang="en-US" altLang="zh-CN" dirty="0"/>
              <a:t>Children in the Civil War/Child Soldiers</a:t>
            </a:r>
            <a:endParaRPr lang="zh-CN" altLang="zh-CN" dirty="0"/>
          </a:p>
          <a:p>
            <a:r>
              <a:rPr lang="en-US" altLang="zh-CN" dirty="0"/>
              <a:t>Lives of Soldiers</a:t>
            </a:r>
            <a:endParaRPr lang="zh-CN" altLang="zh-CN" dirty="0"/>
          </a:p>
          <a:p>
            <a:r>
              <a:rPr lang="en-US" altLang="zh-CN" dirty="0"/>
              <a:t>Medical Practices in the Civil War</a:t>
            </a:r>
            <a:endParaRPr lang="zh-CN" altLang="zh-CN" dirty="0"/>
          </a:p>
          <a:p>
            <a:r>
              <a:rPr lang="en-US" altLang="zh-CN" dirty="0"/>
              <a:t>Spies in the Civil War</a:t>
            </a:r>
            <a:endParaRPr lang="zh-CN" altLang="zh-CN" dirty="0"/>
          </a:p>
          <a:p>
            <a:r>
              <a:rPr lang="en-US" altLang="zh-CN" dirty="0"/>
              <a:t>African American Soldiers</a:t>
            </a:r>
            <a:endParaRPr lang="zh-CN" altLang="zh-CN" dirty="0"/>
          </a:p>
          <a:p>
            <a:r>
              <a:rPr lang="en-US" altLang="zh-CN" dirty="0"/>
              <a:t>Confederate Commanders and Generals</a:t>
            </a:r>
            <a:endParaRPr lang="zh-CN" altLang="zh-CN" dirty="0"/>
          </a:p>
          <a:p>
            <a:r>
              <a:rPr lang="en-US" altLang="zh-CN" dirty="0"/>
              <a:t>Union Army Commanders and Generals</a:t>
            </a:r>
            <a:endParaRPr lang="zh-CN" altLang="zh-CN" dirty="0"/>
          </a:p>
          <a:p>
            <a:r>
              <a:rPr lang="en-US" altLang="zh-CN" dirty="0"/>
              <a:t>Music and Poetry of the Civil War. </a:t>
            </a:r>
            <a:endParaRPr lang="zh-CN" altLang="zh-CN" dirty="0"/>
          </a:p>
          <a:p>
            <a:r>
              <a:rPr lang="en-US" altLang="zh-CN" dirty="0"/>
              <a:t>Influence of Photography </a:t>
            </a:r>
            <a:endParaRPr lang="en-US" altLang="zh-CN" dirty="0" smtClean="0"/>
          </a:p>
          <a:p>
            <a:r>
              <a:rPr lang="en-US" altLang="zh-CN" dirty="0" smtClean="0"/>
              <a:t>Sharecropping system</a:t>
            </a:r>
          </a:p>
          <a:p>
            <a:r>
              <a:rPr lang="en-US" altLang="zh-CN" dirty="0" smtClean="0"/>
              <a:t>Reconstruction/Rebuilding the South after the war</a:t>
            </a:r>
          </a:p>
          <a:p>
            <a:r>
              <a:rPr lang="en-US" altLang="zh-CN" dirty="0" smtClean="0"/>
              <a:t>African Americans after the civil war</a:t>
            </a:r>
          </a:p>
          <a:p>
            <a:r>
              <a:rPr lang="en-US" altLang="zh-CN" dirty="0" smtClean="0"/>
              <a:t>The Freedman’s Bureau </a:t>
            </a:r>
          </a:p>
          <a:p>
            <a:r>
              <a:rPr lang="en-US" altLang="zh-CN" dirty="0" smtClean="0"/>
              <a:t>Carpetbagger’s and Scalawags </a:t>
            </a:r>
          </a:p>
          <a:p>
            <a:r>
              <a:rPr lang="en-US" altLang="zh-CN" dirty="0" smtClean="0"/>
              <a:t>The Ku Klux Klan </a:t>
            </a:r>
          </a:p>
          <a:p>
            <a:r>
              <a:rPr lang="en-US" altLang="zh-CN" dirty="0" smtClean="0"/>
              <a:t>The black codes/segregation 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05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217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American Civil War: Causes, Conflicts, and Consequences</vt:lpstr>
      <vt:lpstr>PowerPoint Presentation</vt:lpstr>
      <vt:lpstr>Calendar </vt:lpstr>
      <vt:lpstr>Elements of the Exhibit</vt:lpstr>
      <vt:lpstr>Possible Topics and Subtopics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Civil War: Causes, Conflicts, and Consequences</dc:title>
  <dc:creator>xh-01</dc:creator>
  <cp:lastModifiedBy>xh-01</cp:lastModifiedBy>
  <cp:revision>4</cp:revision>
  <dcterms:created xsi:type="dcterms:W3CDTF">2014-09-09T00:11:37Z</dcterms:created>
  <dcterms:modified xsi:type="dcterms:W3CDTF">2014-09-12T02:43:00Z</dcterms:modified>
</cp:coreProperties>
</file>