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6" r:id="rId4"/>
    <p:sldId id="257" r:id="rId5"/>
    <p:sldId id="258" r:id="rId6"/>
    <p:sldId id="260" r:id="rId7"/>
    <p:sldId id="262" r:id="rId8"/>
    <p:sldId id="263" r:id="rId9"/>
    <p:sldId id="265" r:id="rId10"/>
    <p:sldId id="264" r:id="rId11"/>
    <p:sldId id="261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0BE068-37AA-4ADE-B06D-23362CA7995F}" type="datetimeFigureOut">
              <a:rPr lang="zh-CN" altLang="en-US" smtClean="0"/>
              <a:t>2014/10/17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C729D2A-2E4E-42E1-858B-CF9A782C106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cpedia.org/history/20th-Century/1920s-women" TargetMode="External"/><Relationship Id="rId2" Type="http://schemas.openxmlformats.org/officeDocument/2006/relationships/hyperlink" Target="http://history1900s.about.com/od/1920s/a/flappers_3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mericanhistoryusa.com/working-voting-women-1920s/" TargetMode="External"/><Relationship Id="rId4" Type="http://schemas.openxmlformats.org/officeDocument/2006/relationships/hyperlink" Target="http://capone.mtsu.edu/kmiddlet/history/women/time/wh-20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Drew, Laura, and Amber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Women in the 1920s: the Flappers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8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Women working </a:t>
            </a:r>
            <a:r>
              <a:rPr lang="en-US" altLang="zh-CN" dirty="0"/>
              <a:t>in </a:t>
            </a:r>
            <a:r>
              <a:rPr lang="en-US" altLang="zh-CN" dirty="0" smtClean="0"/>
              <a:t>Science</a:t>
            </a:r>
            <a:r>
              <a:rPr lang="en-US" altLang="zh-CN" dirty="0"/>
              <a:t>, </a:t>
            </a:r>
            <a:r>
              <a:rPr lang="en-US" altLang="zh-CN" dirty="0" smtClean="0"/>
              <a:t>Art</a:t>
            </a:r>
            <a:r>
              <a:rPr lang="en-US" altLang="zh-CN" dirty="0"/>
              <a:t>, and </a:t>
            </a:r>
            <a:r>
              <a:rPr lang="en-US" altLang="zh-CN" dirty="0" smtClean="0"/>
              <a:t>Literature fields</a:t>
            </a:r>
            <a:endParaRPr lang="zh-CN" alt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457200" y="1524000"/>
            <a:ext cx="3886200" cy="2057400"/>
          </a:xfrm>
          <a:prstGeom prst="foldedCorner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altLang="zh-CN" sz="2400" dirty="0"/>
              <a:t>Science</a:t>
            </a:r>
            <a:endParaRPr lang="zh-CN" altLang="zh-CN" sz="2400" dirty="0"/>
          </a:p>
          <a:p>
            <a:r>
              <a:rPr lang="en-US" altLang="zh-CN" sz="2400" dirty="0"/>
              <a:t>Florence </a:t>
            </a:r>
            <a:r>
              <a:rPr lang="en-US" altLang="zh-CN" sz="2400"/>
              <a:t>Sabin </a:t>
            </a:r>
            <a:r>
              <a:rPr lang="en-US" altLang="zh-CN" sz="2400" smtClean="0"/>
              <a:t>became </a:t>
            </a:r>
            <a:r>
              <a:rPr lang="en-US" altLang="zh-CN" sz="2400" dirty="0"/>
              <a:t>the first female member of the National Academy of Sciences in </a:t>
            </a:r>
            <a:r>
              <a:rPr lang="en-US" altLang="zh-CN" sz="2400" dirty="0" smtClean="0"/>
              <a:t>1925</a:t>
            </a:r>
            <a:endParaRPr lang="zh-CN" altLang="zh-CN" sz="2400" dirty="0"/>
          </a:p>
        </p:txBody>
      </p:sp>
      <p:sp>
        <p:nvSpPr>
          <p:cNvPr id="6" name="Folded Corner 5"/>
          <p:cNvSpPr/>
          <p:nvPr/>
        </p:nvSpPr>
        <p:spPr>
          <a:xfrm>
            <a:off x="5638800" y="1524000"/>
            <a:ext cx="3048000" cy="2057400"/>
          </a:xfrm>
          <a:prstGeom prst="foldedCorner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CN" sz="2400" dirty="0"/>
              <a:t>Literature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/>
              <a:t>Mildred Wirt </a:t>
            </a:r>
            <a:r>
              <a:rPr lang="en-US" altLang="zh-CN" sz="2400" dirty="0" smtClean="0"/>
              <a:t>wrote </a:t>
            </a:r>
            <a:r>
              <a:rPr lang="en-US" altLang="zh-CN" sz="2400" u="sng" dirty="0"/>
              <a:t>Nancy Drew</a:t>
            </a:r>
            <a:r>
              <a:rPr lang="en-US" altLang="zh-CN" sz="2400" dirty="0"/>
              <a:t> mystery novels in 1929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457200" y="3919182"/>
            <a:ext cx="3581400" cy="2362200"/>
          </a:xfrm>
          <a:prstGeom prst="foldedCorner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Ø"/>
            </a:pPr>
            <a:r>
              <a:rPr lang="en-US" altLang="zh-CN" sz="2400" dirty="0"/>
              <a:t>Art</a:t>
            </a:r>
            <a:endParaRPr lang="zh-CN" altLang="zh-CN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2400" dirty="0"/>
              <a:t>Dorothy </a:t>
            </a:r>
            <a:r>
              <a:rPr lang="en-US" altLang="zh-CN" sz="2400" dirty="0" err="1"/>
              <a:t>Arzner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directed </a:t>
            </a:r>
            <a:r>
              <a:rPr lang="en-US" altLang="zh-CN" sz="2400" dirty="0"/>
              <a:t>her first film, Fashions for Women in 1927</a:t>
            </a:r>
            <a:endParaRPr lang="zh-CN" altLang="zh-CN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7819">
            <a:off x="6136355" y="4370962"/>
            <a:ext cx="2820888" cy="19012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1557">
            <a:off x="4307199" y="3778956"/>
            <a:ext cx="2405386" cy="26426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5724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history1900s.about.com/od/1920s/a/flappers_3.htm</a:t>
            </a:r>
            <a:endParaRPr lang="en-US" altLang="zh-CN" dirty="0" smtClean="0"/>
          </a:p>
          <a:p>
            <a:r>
              <a:rPr lang="en-US" altLang="zh-CN" dirty="0">
                <a:hlinkClick r:id="rId3"/>
              </a:rPr>
              <a:t>http://ncpedia.org/history/20th-Century/1920s-women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/>
          </a:p>
          <a:p>
            <a:r>
              <a:rPr lang="en-US" altLang="zh-CN" dirty="0">
                <a:hlinkClick r:id="rId4"/>
              </a:rPr>
              <a:t>http://capone.mtsu.edu/kmiddlet/history/women/time/wh-20s.html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/>
          </a:p>
          <a:p>
            <a:r>
              <a:rPr lang="en-US" altLang="zh-CN" dirty="0">
                <a:hlinkClick r:id="rId5"/>
              </a:rPr>
              <a:t>http://www.americanhistoryusa.com/working-voting-women-1920s/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>
              <a:latin typeface="CatholicSchoolGirls Intl BB" panose="02000506000000020003" pitchFamily="2" charset="0"/>
              <a:ea typeface="CatholicSchoolGirls Intl BB" panose="02000506000000020003" pitchFamily="2" charset="0"/>
            </a:endParaRPr>
          </a:p>
          <a:p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 Cited: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51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Flappers are a new generation of  women in the 1920s</a:t>
            </a:r>
          </a:p>
          <a:p>
            <a:r>
              <a:rPr lang="en-US" altLang="zh-CN" dirty="0" smtClean="0"/>
              <a:t>They broke the old tradition rules</a:t>
            </a:r>
          </a:p>
          <a:p>
            <a:r>
              <a:rPr lang="en-US" altLang="zh-CN" dirty="0" smtClean="0"/>
              <a:t>They were fashionable. </a:t>
            </a:r>
          </a:p>
          <a:p>
            <a:r>
              <a:rPr lang="en-US" altLang="zh-CN" dirty="0" smtClean="0"/>
              <a:t>They had short hair, makeup, short skits</a:t>
            </a:r>
          </a:p>
          <a:p>
            <a:r>
              <a:rPr lang="en-US" altLang="zh-CN" dirty="0" smtClean="0"/>
              <a:t>They had fun-loving attitude</a:t>
            </a:r>
            <a:endParaRPr lang="en-US" altLang="zh-CN" dirty="0"/>
          </a:p>
          <a:p>
            <a:r>
              <a:rPr lang="en-US" altLang="zh-CN" dirty="0" smtClean="0"/>
              <a:t>They smoked cigarettes and drank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alcohol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Who are Flappers</a:t>
            </a:r>
            <a:endParaRPr lang="zh-CN" altLang="en-US" dirty="0"/>
          </a:p>
        </p:txBody>
      </p:sp>
      <p:pic>
        <p:nvPicPr>
          <p:cNvPr id="1026" name="Picture 2" descr="http://upload.wikimedia.org/wikipedia/commons/thumb/8/82/Louise_Brooks_ggbain_32453u_crop.jpg/320px-Louise_Brooks_ggbain_32453u_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438400"/>
            <a:ext cx="1793684" cy="345761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95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9126">
            <a:off x="723815" y="541863"/>
            <a:ext cx="2847154" cy="3305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2806">
            <a:off x="4504901" y="766799"/>
            <a:ext cx="3934847" cy="2785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813" y="3429000"/>
            <a:ext cx="3810000" cy="3032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12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word “Flapper” first appeared in Great Britain after WWI</a:t>
            </a:r>
          </a:p>
          <a:p>
            <a:r>
              <a:rPr lang="en-US" altLang="zh-CN" dirty="0" smtClean="0"/>
              <a:t>It was used to describe young girls who are not women yet. They sometimes have awkward movements. </a:t>
            </a:r>
          </a:p>
          <a:p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term “Flapper”</a:t>
            </a:r>
            <a:endParaRPr lang="zh-CN" altLang="en-US" dirty="0"/>
          </a:p>
        </p:txBody>
      </p:sp>
      <p:pic>
        <p:nvPicPr>
          <p:cNvPr id="2050" name="Picture 2" descr="C:\Users\dell\AppData\Local\Microsoft\Windows\Temporary Internet Files\Content.IE5\JOQO1KLP\MP9003096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3019567" cy="21539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2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they became Flappers</a:t>
            </a:r>
            <a:endParaRPr lang="zh-CN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1600200"/>
            <a:ext cx="2362200" cy="1752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/>
              <a:t>In the past, young women didn’t date. They had to wait for proper young men come to find them.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81600" y="1608161"/>
            <a:ext cx="3200400" cy="1748051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/>
              <a:t>However, when WWI happened, too many young men died on the battlefield. Therefore, women can no longer wait for men to find them.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276600" y="2286000"/>
            <a:ext cx="1752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ounded Rectangle 6"/>
          <p:cNvSpPr/>
          <p:nvPr/>
        </p:nvSpPr>
        <p:spPr>
          <a:xfrm>
            <a:off x="5181600" y="4204648"/>
            <a:ext cx="3231107" cy="1748051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/>
              <a:t>Then, women decided that they are not going to waste their young lives. They are going to enjoy life. </a:t>
            </a:r>
          </a:p>
        </p:txBody>
      </p:sp>
      <p:sp>
        <p:nvSpPr>
          <p:cNvPr id="9" name="Down Arrow 8"/>
          <p:cNvSpPr/>
          <p:nvPr/>
        </p:nvSpPr>
        <p:spPr>
          <a:xfrm>
            <a:off x="6647879" y="3507476"/>
            <a:ext cx="472553" cy="682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ounded Rectangle 9"/>
          <p:cNvSpPr/>
          <p:nvPr/>
        </p:nvSpPr>
        <p:spPr>
          <a:xfrm>
            <a:off x="762000" y="4204648"/>
            <a:ext cx="2743200" cy="1748051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/>
              <a:t>The young generation started to break away from old values and became Flappers.</a:t>
            </a:r>
          </a:p>
        </p:txBody>
      </p:sp>
      <p:sp>
        <p:nvSpPr>
          <p:cNvPr id="11" name="Left Arrow 10"/>
          <p:cNvSpPr/>
          <p:nvPr/>
        </p:nvSpPr>
        <p:spPr>
          <a:xfrm>
            <a:off x="3562350" y="4824483"/>
            <a:ext cx="146685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1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dirty="0"/>
              <a:t>In 1920, women were allowed to </a:t>
            </a:r>
            <a:r>
              <a:rPr lang="en-US" altLang="zh-CN" dirty="0" smtClean="0"/>
              <a:t>vote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In </a:t>
            </a:r>
            <a:r>
              <a:rPr lang="en-US" altLang="zh-CN" dirty="0"/>
              <a:t>the age of 1920s, woman right </a:t>
            </a:r>
            <a:r>
              <a:rPr lang="en-US" altLang="zh-CN" dirty="0" smtClean="0"/>
              <a:t>started </a:t>
            </a:r>
            <a:r>
              <a:rPr lang="en-US" altLang="zh-CN" dirty="0"/>
              <a:t>to increase in </a:t>
            </a:r>
            <a:r>
              <a:rPr lang="en-US" altLang="zh-CN" dirty="0" smtClean="0"/>
              <a:t>many aspects</a:t>
            </a:r>
            <a:r>
              <a:rPr lang="en-US" altLang="zh-CN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/>
              <a:t>Political right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/>
              <a:t>Education right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/>
              <a:t>Right of working in science, art, and literature field.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Aspect of woman right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11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40"/>
              </a:lnSpc>
              <a:buFont typeface="Wingdings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/>
              <a:t>19</a:t>
            </a:r>
            <a:r>
              <a:rPr lang="en-US" altLang="zh-CN" baseline="30000" dirty="0"/>
              <a:t>th</a:t>
            </a:r>
            <a:r>
              <a:rPr lang="en-US" altLang="zh-CN" dirty="0"/>
              <a:t> Amendment in 1920</a:t>
            </a:r>
          </a:p>
          <a:p>
            <a:pPr>
              <a:lnSpc>
                <a:spcPts val="3040"/>
              </a:lnSpc>
              <a:buFont typeface="Wingdings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/>
              <a:t>Alice Paul draft</a:t>
            </a:r>
          </a:p>
          <a:p>
            <a:pPr marL="0" indent="0">
              <a:lnSpc>
                <a:spcPts val="3040"/>
              </a:lnSpc>
              <a:buNone/>
            </a:pPr>
            <a:r>
              <a:rPr lang="en-US" altLang="zh-CN" dirty="0"/>
              <a:t>     amendment to Congress</a:t>
            </a:r>
          </a:p>
          <a:p>
            <a:pPr>
              <a:lnSpc>
                <a:spcPts val="3040"/>
              </a:lnSpc>
              <a:buFont typeface="Wingdings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/>
              <a:t>First U.S woman governor—</a:t>
            </a:r>
          </a:p>
          <a:p>
            <a:pPr marL="0" indent="0">
              <a:lnSpc>
                <a:spcPts val="3040"/>
              </a:lnSpc>
              <a:buNone/>
            </a:pPr>
            <a:r>
              <a:rPr lang="en-US" altLang="zh-CN" dirty="0"/>
              <a:t>        Nellie </a:t>
            </a:r>
            <a:r>
              <a:rPr lang="en-US" altLang="zh-CN" dirty="0" err="1"/>
              <a:t>Tayloe</a:t>
            </a:r>
            <a:r>
              <a:rPr lang="en-US" altLang="zh-CN" dirty="0"/>
              <a:t> Ross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Women Suffrage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346" y="304800"/>
            <a:ext cx="2478454" cy="327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57" y="3810000"/>
            <a:ext cx="2272231" cy="24181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43400"/>
            <a:ext cx="3962400" cy="217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6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Amelia </a:t>
            </a:r>
            <a:r>
              <a:rPr lang="en-US" altLang="zh-CN" dirty="0"/>
              <a:t>Earhart learn her flying lesson in 1921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/>
              <a:t>The Bryn </a:t>
            </a:r>
            <a:r>
              <a:rPr lang="en-US" altLang="zh-CN" dirty="0" err="1"/>
              <a:t>Mawr</a:t>
            </a:r>
            <a:r>
              <a:rPr lang="en-US" altLang="zh-CN" dirty="0"/>
              <a:t> Summer School for Women Workers is established in 1921</a:t>
            </a:r>
            <a:endParaRPr lang="zh-CN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Education Right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2400"/>
            <a:ext cx="3617912" cy="2035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049" y="3765311"/>
            <a:ext cx="3429000" cy="24292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8389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North Carolina was leading to hire female workers by 1922</a:t>
            </a:r>
          </a:p>
          <a:p>
            <a:r>
              <a:rPr lang="en-US" altLang="zh-CN" dirty="0"/>
              <a:t>By 1930, one in four women held a paying job</a:t>
            </a:r>
          </a:p>
          <a:p>
            <a:endParaRPr lang="en-US" altLang="zh-C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Career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15898"/>
            <a:ext cx="3553292" cy="2820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15898"/>
            <a:ext cx="3886200" cy="282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352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Women in the 1920s: the Flappers</vt:lpstr>
      <vt:lpstr>Who are Flappers</vt:lpstr>
      <vt:lpstr>PowerPoint Presentation</vt:lpstr>
      <vt:lpstr>The term “Flapper”</vt:lpstr>
      <vt:lpstr>Why they became Flappers</vt:lpstr>
      <vt:lpstr>Aspect of woman right</vt:lpstr>
      <vt:lpstr>Women Suffrage</vt:lpstr>
      <vt:lpstr>Education Right</vt:lpstr>
      <vt:lpstr>Career</vt:lpstr>
      <vt:lpstr>Women working in Science, Art, and Literature fields</vt:lpstr>
      <vt:lpstr>Work Cited: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the 1920s: the Flappers</dc:title>
  <dc:creator>Laura</dc:creator>
  <cp:lastModifiedBy>Laura</cp:lastModifiedBy>
  <cp:revision>39</cp:revision>
  <dcterms:created xsi:type="dcterms:W3CDTF">2014-10-14T04:24:58Z</dcterms:created>
  <dcterms:modified xsi:type="dcterms:W3CDTF">2014-10-17T05:45:53Z</dcterms:modified>
</cp:coreProperties>
</file>